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2"/>
  </p:notesMasterIdLst>
  <p:sldIdLst>
    <p:sldId id="256" r:id="rId4"/>
    <p:sldId id="257" r:id="rId5"/>
    <p:sldId id="258" r:id="rId6"/>
    <p:sldId id="259" r:id="rId7"/>
    <p:sldId id="260" r:id="rId8"/>
    <p:sldId id="261" r:id="rId9"/>
    <p:sldId id="262" r:id="rId10"/>
    <p:sldId id="285" r:id="rId11"/>
    <p:sldId id="263" r:id="rId12"/>
    <p:sldId id="264" r:id="rId13"/>
    <p:sldId id="265" r:id="rId14"/>
    <p:sldId id="266" r:id="rId15"/>
    <p:sldId id="287" r:id="rId16"/>
    <p:sldId id="286" r:id="rId17"/>
    <p:sldId id="267" r:id="rId18"/>
    <p:sldId id="268" r:id="rId19"/>
    <p:sldId id="269" r:id="rId20"/>
    <p:sldId id="270" r:id="rId21"/>
    <p:sldId id="273" r:id="rId22"/>
    <p:sldId id="274" r:id="rId23"/>
    <p:sldId id="297" r:id="rId24"/>
    <p:sldId id="288" r:id="rId25"/>
    <p:sldId id="289" r:id="rId26"/>
    <p:sldId id="290" r:id="rId27"/>
    <p:sldId id="292" r:id="rId28"/>
    <p:sldId id="294" r:id="rId29"/>
    <p:sldId id="295" r:id="rId30"/>
    <p:sldId id="296" r:id="rId31"/>
  </p:sldIdLst>
  <p:sldSz cx="9144000" cy="6858000" type="screen4x3"/>
  <p:notesSz cx="6918325" cy="9223375"/>
  <p:embeddedFontLst>
    <p:embeddedFont>
      <p:font typeface="Corbel" panose="020B0503020204020204" pitchFamily="3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Century Schoolbook" panose="02040604050505020304" pitchFamily="18"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Overlock"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4B2D6B-F9AA-4A1B-AB6A-356FFBB5C592}">
  <a:tblStyle styleId="{274B2D6B-F9AA-4A1B-AB6A-356FFBB5C592}"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FF3"/>
          </a:solidFill>
        </a:fill>
      </a:tcStyle>
    </a:wholeTbl>
    <a:band1H>
      <a:tcTxStyle/>
      <a:tcStyle>
        <a:tcBdr/>
        <a:fill>
          <a:solidFill>
            <a:srgbClr val="CDDEE5"/>
          </a:solidFill>
        </a:fill>
      </a:tcStyle>
    </a:band1H>
    <a:band2H>
      <a:tcTxStyle/>
      <a:tcStyle>
        <a:tcBdr/>
      </a:tcStyle>
    </a:band2H>
    <a:band1V>
      <a:tcTxStyle/>
      <a:tcStyle>
        <a:tcBdr/>
        <a:fill>
          <a:solidFill>
            <a:srgbClr val="CDDEE5"/>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60"/>
  </p:normalViewPr>
  <p:slideViewPr>
    <p:cSldViewPr snapToGrid="0">
      <p:cViewPr varScale="1">
        <p:scale>
          <a:sx n="109" d="100"/>
          <a:sy n="109" d="100"/>
        </p:scale>
        <p:origin x="14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6" y="0"/>
            <a:ext cx="2997941" cy="462770"/>
          </a:xfrm>
          <a:prstGeom prst="rect">
            <a:avLst/>
          </a:prstGeom>
          <a:noFill/>
          <a:ln>
            <a:noFill/>
          </a:ln>
        </p:spPr>
        <p:txBody>
          <a:bodyPr spcFirstLastPara="1" wrap="square" lIns="92425" tIns="46200" rIns="92425" bIns="462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18784" y="0"/>
            <a:ext cx="2997941" cy="462770"/>
          </a:xfrm>
          <a:prstGeom prst="rect">
            <a:avLst/>
          </a:prstGeom>
          <a:noFill/>
          <a:ln>
            <a:noFill/>
          </a:ln>
        </p:spPr>
        <p:txBody>
          <a:bodyPr spcFirstLastPara="1" wrap="square" lIns="92425" tIns="46200" rIns="92425" bIns="462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6" y="8760610"/>
            <a:ext cx="2997941" cy="462769"/>
          </a:xfrm>
          <a:prstGeom prst="rect">
            <a:avLst/>
          </a:prstGeom>
          <a:noFill/>
          <a:ln>
            <a:noFill/>
          </a:ln>
        </p:spPr>
        <p:txBody>
          <a:bodyPr spcFirstLastPara="1" wrap="square" lIns="92425" tIns="46200" rIns="92425" bIns="462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Good Morning/Afternoon! Today we begin the process of planning our school’s budget for FY20. I know we are all here for the same reason and that is ensuring success for all (enter school name) students. This meeting is to provide an overview of the draft budget and for you to give feedback on the draft budget. </a:t>
            </a:r>
            <a:endParaRPr/>
          </a:p>
        </p:txBody>
      </p:sp>
      <p:sp>
        <p:nvSpPr>
          <p:cNvPr id="264" name="Google Shape;264;p1: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should have a copy of our updated strategic plan </a:t>
            </a:r>
            <a:r>
              <a:rPr lang="en-US" sz="1200" b="1" u="sng">
                <a:solidFill>
                  <a:schemeClr val="dk1"/>
                </a:solidFill>
                <a:latin typeface="Calibri"/>
                <a:ea typeface="Calibri"/>
                <a:cs typeface="Calibri"/>
                <a:sym typeface="Calibri"/>
              </a:rPr>
              <a:t>(please make copies to be distributed to team). </a:t>
            </a:r>
            <a:endParaRPr/>
          </a:p>
        </p:txBody>
      </p:sp>
      <p:sp>
        <p:nvSpPr>
          <p:cNvPr id="352" name="Google Shape;352;p5: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6: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6: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457200" marR="0" lvl="0" indent="-317500" algn="l" rtl="0">
              <a:lnSpc>
                <a:spcPct val="100000"/>
              </a:lnSpc>
              <a:spcBef>
                <a:spcPts val="0"/>
              </a:spcBef>
              <a:spcAft>
                <a:spcPts val="0"/>
              </a:spcAft>
              <a:buSzPts val="1400"/>
              <a:buAutoNum type="arabicParenR"/>
            </a:pPr>
            <a:r>
              <a:rPr lang="en-US" dirty="0"/>
              <a:t>Subgroup targets will be determined by results from 2018-2019 Milestones exams. 3% is the ideal growth goal for each subgroup. </a:t>
            </a:r>
            <a:endParaRPr dirty="0"/>
          </a:p>
          <a:p>
            <a:pPr marL="457200" marR="0" lvl="0" indent="-317500" algn="l" rtl="0">
              <a:lnSpc>
                <a:spcPct val="100000"/>
              </a:lnSpc>
              <a:spcBef>
                <a:spcPts val="0"/>
              </a:spcBef>
              <a:spcAft>
                <a:spcPts val="0"/>
              </a:spcAft>
              <a:buSzPts val="1400"/>
              <a:buAutoNum type="arabicParenR"/>
            </a:pPr>
            <a:r>
              <a:rPr lang="en-US" dirty="0"/>
              <a:t>35% is the percentage of teachers who may need intensive math support (1 teacher in 4th grade, 1 teacher in 5th grade, and 2 teachers in each grade 1-3) Albeit the goal being 35%, we expect to see a higher number of teachers effectively leveraging strategies and deeper pedagogy based on the support of two content specific coaches. </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62" name="Google Shape;362;p6: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7: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Discuss priorities and rationale. After you have gone over the priorities and rationale – ask GO Team if this represents what was agreed upon.</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Are there any priorities I left off?</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Are there any questions or concerns?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next time we meet, I will show you how I have allocated resources to support our strategic priorities.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80" name="Google Shape;380;p7: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90" name="Google Shape;390;p8: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Tree>
    <p:extLst>
      <p:ext uri="{BB962C8B-B14F-4D97-AF65-F5344CB8AC3E}">
        <p14:creationId xmlns:p14="http://schemas.microsoft.com/office/powerpoint/2010/main" val="34521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marL="0" lvl="0" indent="0" algn="l" rtl="0">
              <a:spcBef>
                <a:spcPts val="0"/>
              </a:spcBef>
              <a:spcAft>
                <a:spcPts val="0"/>
              </a:spcAft>
              <a:buNone/>
            </a:pPr>
            <a:endParaRPr/>
          </a:p>
        </p:txBody>
      </p:sp>
      <p:sp>
        <p:nvSpPr>
          <p:cNvPr id="279" name="Google Shape;279;p3: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extLst>
      <p:ext uri="{BB962C8B-B14F-4D97-AF65-F5344CB8AC3E}">
        <p14:creationId xmlns:p14="http://schemas.microsoft.com/office/powerpoint/2010/main" val="183807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90" name="Google Shape;390;p8: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9: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Here’s a few highlights for our budget this year – </a:t>
            </a:r>
            <a:r>
              <a:rPr lang="en-US" sz="1200" i="1" u="sng">
                <a:solidFill>
                  <a:schemeClr val="dk1"/>
                </a:solidFill>
                <a:latin typeface="Calibri"/>
                <a:ea typeface="Calibri"/>
                <a:cs typeface="Calibri"/>
                <a:sym typeface="Calibri"/>
              </a:rPr>
              <a:t>read executive summary</a:t>
            </a:r>
            <a:endParaRPr/>
          </a:p>
        </p:txBody>
      </p:sp>
      <p:sp>
        <p:nvSpPr>
          <p:cNvPr id="399" name="Google Shape;399;p9: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0: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0: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For FY20,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Grade Level –</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K</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1st through 3rd</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6th</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9th</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Poverty – Weighted for all Direct Certification enrolled students.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Beginning Performance – Weighted Middle School and High School students entering with beginner’s performance on milestones.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ESOL – Weighted for all ESOL designated students in order to supplement due to ESOL staff being locked.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Special Education - Weighted for all Special Education students.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Gifted – Weighted and measured by number of students in the Gifted Program</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Small School Supplement – Weighted for low enrollment schools</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ES – 500</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MS – 600</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HS – 700</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 you can see, our projected enrollment for FY19 is _______, we increased/decreased by __________ from last year.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received the following weights for our student characteristics: </a:t>
            </a:r>
            <a:r>
              <a:rPr lang="en-US" sz="1200" b="1" i="1">
                <a:solidFill>
                  <a:schemeClr val="dk1"/>
                </a:solidFill>
                <a:latin typeface="Calibri"/>
                <a:ea typeface="Calibri"/>
                <a:cs typeface="Calibri"/>
                <a:sym typeface="Calibri"/>
              </a:rPr>
              <a:t>(Below is just for the script, principals need to insert their school’s characteristics)</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Grade Level</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Poverty</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Special Education</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Gifted</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Gifted Supplement</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ELL</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Small School Supplement</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7" name="Google Shape;407;p10: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Additionally, we received money for signature programming, turnaround, Title I and FTE Allotments. </a:t>
            </a:r>
            <a:endParaRPr/>
          </a:p>
        </p:txBody>
      </p:sp>
      <p:sp>
        <p:nvSpPr>
          <p:cNvPr id="416" name="Google Shape;416;p11: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4: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4: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February, we will meet again to discuss how the school’s budget has been allocated to support the programmatic needs and FY20 key strategic priorities.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think we need to continue our budget conversations, we will schedule additional meetings. My goal is to make sure your voices are reflected in our school’s budget.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will also be meeting with my Associate Superintendent, program managers and other key leaders to go over our budget and to make sure the school is meeting the standards of service and appropriately staffing.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During the week of Feb. 25</a:t>
            </a:r>
            <a:r>
              <a:rPr lang="en-US" sz="1200" baseline="300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-March 1</a:t>
            </a:r>
            <a:r>
              <a:rPr lang="en-US" sz="1200" baseline="30000">
                <a:solidFill>
                  <a:schemeClr val="dk1"/>
                </a:solidFill>
                <a:latin typeface="Calibri"/>
                <a:ea typeface="Calibri"/>
                <a:cs typeface="Calibri"/>
                <a:sym typeface="Calibri"/>
              </a:rPr>
              <a:t>st</a:t>
            </a:r>
            <a:r>
              <a:rPr lang="en-US" sz="1200">
                <a:solidFill>
                  <a:schemeClr val="dk1"/>
                </a:solidFill>
                <a:latin typeface="Calibri"/>
                <a:ea typeface="Calibri"/>
                <a:cs typeface="Calibri"/>
                <a:sym typeface="Calibri"/>
              </a:rPr>
              <a:t> , HR Staffing Conferences will be held.  At this meeting, I will present my plan for staff utilization, resource distribution and plan for staffing implications.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will need to approve the budget at the ________ meeting.</a:t>
            </a:r>
            <a:endParaRPr sz="1200">
              <a:solidFill>
                <a:schemeClr val="dk1"/>
              </a:solidFill>
              <a:latin typeface="Calibri"/>
              <a:ea typeface="Calibri"/>
              <a:cs typeface="Calibri"/>
              <a:sym typeface="Calibri"/>
            </a:endParaRPr>
          </a:p>
        </p:txBody>
      </p:sp>
      <p:sp>
        <p:nvSpPr>
          <p:cNvPr id="440" name="Google Shape;440;p14: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txBox="1">
            <a:spLocks noGrp="1"/>
          </p:cNvSpPr>
          <p:nvPr>
            <p:ph type="body" idx="1"/>
          </p:nvPr>
        </p:nvSpPr>
        <p:spPr>
          <a:xfrm>
            <a:off x="691833" y="4438749"/>
            <a:ext cx="5534660" cy="363170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1" name="Google Shape;271;p2: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5: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IF YOU FEEL YOUR TEAM IS READY TO APPROVE THE </a:t>
            </a:r>
            <a:r>
              <a:rPr lang="en-US" sz="1200" u="sng">
                <a:solidFill>
                  <a:schemeClr val="dk1"/>
                </a:solidFill>
                <a:latin typeface="Calibri"/>
                <a:ea typeface="Calibri"/>
                <a:cs typeface="Calibri"/>
                <a:sym typeface="Calibri"/>
              </a:rPr>
              <a:t>DRAFT</a:t>
            </a:r>
            <a:r>
              <a:rPr lang="en-US" sz="1200">
                <a:solidFill>
                  <a:schemeClr val="dk1"/>
                </a:solidFill>
                <a:latin typeface="Calibri"/>
                <a:ea typeface="Calibri"/>
                <a:cs typeface="Calibri"/>
                <a:sym typeface="Calibri"/>
              </a:rPr>
              <a:t> BUDGET, PLEASE DO SO. PLEASE REMIND THEM THAT YOU MAY NEED TO MEET WITH THEM AGAIN, IF THERE ARE CHANGES FROM YOUR MEETINGS WITH DISTRICT LEADERSHIP. LET THEM KNOW YOU WILL KEEP THEM INFORMED!!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448" name="Google Shape;448;p15: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5: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IF YOU FEEL YOUR TEAM IS READY TO APPROVE THE </a:t>
            </a:r>
            <a:r>
              <a:rPr lang="en-US" sz="1200" u="sng">
                <a:solidFill>
                  <a:schemeClr val="dk1"/>
                </a:solidFill>
                <a:latin typeface="Calibri"/>
                <a:ea typeface="Calibri"/>
                <a:cs typeface="Calibri"/>
                <a:sym typeface="Calibri"/>
              </a:rPr>
              <a:t>DRAFT</a:t>
            </a:r>
            <a:r>
              <a:rPr lang="en-US" sz="1200">
                <a:solidFill>
                  <a:schemeClr val="dk1"/>
                </a:solidFill>
                <a:latin typeface="Calibri"/>
                <a:ea typeface="Calibri"/>
                <a:cs typeface="Calibri"/>
                <a:sym typeface="Calibri"/>
              </a:rPr>
              <a:t> BUDGET, PLEASE DO SO. PLEASE REMIND THEM THAT YOU MAY NEED TO MEET WITH THEM AGAIN, IF THERE ARE CHANGES FROM YOUR MEETINGS WITH DISTRICT LEADERSHIP. LET THEM KNOW YOU WILL KEEP THEM INFORMED!!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448" name="Google Shape;448;p15: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10541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7: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17: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 have printed the terms on the next two slides for your convenience. I want to just go over them so we will all be on the same page as we move forward in this process. If you have any questions, please don’t hesitate to ask.</a:t>
            </a:r>
            <a:endParaRPr/>
          </a:p>
        </p:txBody>
      </p:sp>
      <p:sp>
        <p:nvSpPr>
          <p:cNvPr id="581" name="Google Shape;581;p17: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17429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8: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18: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89" name="Google Shape;589;p18: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extLst>
      <p:ext uri="{BB962C8B-B14F-4D97-AF65-F5344CB8AC3E}">
        <p14:creationId xmlns:p14="http://schemas.microsoft.com/office/powerpoint/2010/main" val="213799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9: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9: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Review the priorities that the GO Team has developed and the rationale for these priorities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99" name="Google Shape;599;p19: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extLst>
      <p:ext uri="{BB962C8B-B14F-4D97-AF65-F5344CB8AC3E}">
        <p14:creationId xmlns:p14="http://schemas.microsoft.com/office/powerpoint/2010/main" val="4047488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1: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21: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For the next few slides, I will show you how I have allocated the budget to support our strategic priorities.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21" name="Google Shape;621;p21: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extLst>
      <p:ext uri="{BB962C8B-B14F-4D97-AF65-F5344CB8AC3E}">
        <p14:creationId xmlns:p14="http://schemas.microsoft.com/office/powerpoint/2010/main" val="2978194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3: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3: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b="1" u="sng">
                <a:solidFill>
                  <a:schemeClr val="dk1"/>
                </a:solidFill>
                <a:latin typeface="Calibri"/>
                <a:ea typeface="Calibri"/>
                <a:cs typeface="Calibri"/>
                <a:sym typeface="Calibri"/>
              </a:rPr>
              <a:t>Before I turn it back over to the Chair for the next slide, I want to thank you for your hard work and support this year. I will keep you informed as we move through the budget process. (</a:t>
            </a:r>
            <a:r>
              <a:rPr lang="en-US" sz="1200" b="1" i="1" u="sng">
                <a:solidFill>
                  <a:schemeClr val="dk1"/>
                </a:solidFill>
                <a:latin typeface="Calibri"/>
                <a:ea typeface="Calibri"/>
                <a:cs typeface="Calibri"/>
                <a:sym typeface="Calibri"/>
              </a:rPr>
              <a:t>Please inform Chair that they will facilitate the discussion for the last slide)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41" name="Google Shape;641;p23: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75576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4: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24: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b="1" u="sng">
                <a:solidFill>
                  <a:schemeClr val="dk1"/>
                </a:solidFill>
                <a:latin typeface="Calibri"/>
                <a:ea typeface="Calibri"/>
                <a:cs typeface="Calibri"/>
                <a:sym typeface="Calibri"/>
              </a:rPr>
              <a:t>Before I turn it back over to the Chair for the next slide, I want to thank you for your hard work and support this year. I will keep you informed as we move through the budget process. (</a:t>
            </a:r>
            <a:r>
              <a:rPr lang="en-US" sz="1200" b="1" i="1" u="sng">
                <a:solidFill>
                  <a:schemeClr val="dk1"/>
                </a:solidFill>
                <a:latin typeface="Calibri"/>
                <a:ea typeface="Calibri"/>
                <a:cs typeface="Calibri"/>
                <a:sym typeface="Calibri"/>
              </a:rPr>
              <a:t>Please inform Chair that they will facilitate the discussion for the last slide)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49" name="Google Shape;649;p24: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730352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5: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25: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CHAIR - Our final task for today! Here are questions that we need to consider to ensure we have a good working draft budget. Let’s walk through them together.</a:t>
            </a:r>
            <a:endParaRPr/>
          </a:p>
        </p:txBody>
      </p:sp>
      <p:sp>
        <p:nvSpPr>
          <p:cNvPr id="657" name="Google Shape;657;p25: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52830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marL="0" lvl="0" indent="0" algn="l" rtl="0">
              <a:spcBef>
                <a:spcPts val="0"/>
              </a:spcBef>
              <a:spcAft>
                <a:spcPts val="0"/>
              </a:spcAft>
              <a:buNone/>
            </a:pPr>
            <a:endParaRPr/>
          </a:p>
        </p:txBody>
      </p:sp>
      <p:sp>
        <p:nvSpPr>
          <p:cNvPr id="279" name="Google Shape;279;p3: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ddaf6ea36_0_7: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ddaf6ea36_0_7:notes"/>
          <p:cNvSpPr txBox="1">
            <a:spLocks noGrp="1"/>
          </p:cNvSpPr>
          <p:nvPr>
            <p:ph type="body" idx="1"/>
          </p:nvPr>
        </p:nvSpPr>
        <p:spPr>
          <a:xfrm>
            <a:off x="691833" y="4438749"/>
            <a:ext cx="5534700" cy="36318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3" name="Google Shape;303;g4ddaf6ea36_0_7:notes"/>
          <p:cNvSpPr txBox="1">
            <a:spLocks noGrp="1"/>
          </p:cNvSpPr>
          <p:nvPr>
            <p:ph type="sldNum" idx="12"/>
          </p:nvPr>
        </p:nvSpPr>
        <p:spPr>
          <a:xfrm>
            <a:off x="3918784" y="8760610"/>
            <a:ext cx="2997900" cy="462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ddaf6ea36_1_0: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ddaf6ea36_1_0:notes"/>
          <p:cNvSpPr txBox="1">
            <a:spLocks noGrp="1"/>
          </p:cNvSpPr>
          <p:nvPr>
            <p:ph type="body" idx="1"/>
          </p:nvPr>
        </p:nvSpPr>
        <p:spPr>
          <a:xfrm>
            <a:off x="691833" y="4438749"/>
            <a:ext cx="5534700" cy="36318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1" name="Google Shape;311;g4ddaf6ea36_1_0:notes"/>
          <p:cNvSpPr txBox="1">
            <a:spLocks noGrp="1"/>
          </p:cNvSpPr>
          <p:nvPr>
            <p:ph type="sldNum" idx="12"/>
          </p:nvPr>
        </p:nvSpPr>
        <p:spPr>
          <a:xfrm>
            <a:off x="3918784" y="8760610"/>
            <a:ext cx="2997900" cy="462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ddaf6ea36_1_17: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ddaf6ea36_1_17:notes"/>
          <p:cNvSpPr txBox="1">
            <a:spLocks noGrp="1"/>
          </p:cNvSpPr>
          <p:nvPr>
            <p:ph type="body" idx="1"/>
          </p:nvPr>
        </p:nvSpPr>
        <p:spPr>
          <a:xfrm>
            <a:off x="691833" y="4438749"/>
            <a:ext cx="5534700" cy="36318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7" name="Google Shape;327;g4ddaf6ea36_1_17:notes"/>
          <p:cNvSpPr txBox="1">
            <a:spLocks noGrp="1"/>
          </p:cNvSpPr>
          <p:nvPr>
            <p:ph type="sldNum" idx="12"/>
          </p:nvPr>
        </p:nvSpPr>
        <p:spPr>
          <a:xfrm>
            <a:off x="3918784" y="8760610"/>
            <a:ext cx="2997900" cy="462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ddaf6ea36_0_0: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ddaf6ea36_0_0:notes"/>
          <p:cNvSpPr txBox="1">
            <a:spLocks noGrp="1"/>
          </p:cNvSpPr>
          <p:nvPr>
            <p:ph type="body" idx="1"/>
          </p:nvPr>
        </p:nvSpPr>
        <p:spPr>
          <a:xfrm>
            <a:off x="691833" y="4438749"/>
            <a:ext cx="5534700" cy="36318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5" name="Google Shape;335;g4ddaf6ea36_0_0:notes"/>
          <p:cNvSpPr txBox="1">
            <a:spLocks noGrp="1"/>
          </p:cNvSpPr>
          <p:nvPr>
            <p:ph type="sldNum" idx="12"/>
          </p:nvPr>
        </p:nvSpPr>
        <p:spPr>
          <a:xfrm>
            <a:off x="3918784" y="8760610"/>
            <a:ext cx="2997900" cy="462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marL="0" lvl="0" indent="0" algn="l" rtl="0">
              <a:spcBef>
                <a:spcPts val="0"/>
              </a:spcBef>
              <a:spcAft>
                <a:spcPts val="0"/>
              </a:spcAft>
              <a:buNone/>
            </a:pPr>
            <a:endParaRPr/>
          </a:p>
        </p:txBody>
      </p:sp>
      <p:sp>
        <p:nvSpPr>
          <p:cNvPr id="279" name="Google Shape;279;p3: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extLst>
      <p:ext uri="{BB962C8B-B14F-4D97-AF65-F5344CB8AC3E}">
        <p14:creationId xmlns:p14="http://schemas.microsoft.com/office/powerpoint/2010/main" val="290330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notes"/>
          <p:cNvSpPr>
            <a:spLocks noGrp="1" noRot="1" noChangeAspect="1"/>
          </p:cNvSpPr>
          <p:nvPr>
            <p:ph type="sldImg" idx="2"/>
          </p:nvPr>
        </p:nvSpPr>
        <p:spPr>
          <a:xfrm>
            <a:off x="1384300" y="1154113"/>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4:notes"/>
          <p:cNvSpPr txBox="1">
            <a:spLocks noGrp="1"/>
          </p:cNvSpPr>
          <p:nvPr>
            <p:ph type="body" idx="1"/>
          </p:nvPr>
        </p:nvSpPr>
        <p:spPr>
          <a:xfrm>
            <a:off x="691833" y="4438749"/>
            <a:ext cx="5534660" cy="3631704"/>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3" name="Google Shape;343;p4:notes"/>
          <p:cNvSpPr txBox="1">
            <a:spLocks noGrp="1"/>
          </p:cNvSpPr>
          <p:nvPr>
            <p:ph type="sldNum" idx="12"/>
          </p:nvPr>
        </p:nvSpPr>
        <p:spPr>
          <a:xfrm>
            <a:off x="3918784" y="8760610"/>
            <a:ext cx="2997941" cy="462769"/>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571500"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3886200" y="569066"/>
            <a:ext cx="4686299" cy="5655156"/>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22" name="Google Shape;22;p2"/>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571500"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3437279" y="1089001"/>
            <a:ext cx="5584142" cy="4686299"/>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85" name="Google Shape;85;p11"/>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title="Page Number Shape"/>
          <p:cNvSpPr/>
          <p:nvPr/>
        </p:nvSpPr>
        <p:spPr>
          <a:xfrm>
            <a:off x="8736012"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0" name="Google Shape;90;p12"/>
          <p:cNvSpPr txBox="1">
            <a:spLocks noGrp="1"/>
          </p:cNvSpPr>
          <p:nvPr>
            <p:ph type="title"/>
          </p:nvPr>
        </p:nvSpPr>
        <p:spPr>
          <a:xfrm rot="5400000">
            <a:off x="4571523" y="2064482"/>
            <a:ext cx="4678106" cy="1835003"/>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262626"/>
              </a:buClr>
              <a:buSzPts val="38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941102" y="330481"/>
            <a:ext cx="4678105" cy="5303009"/>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92" name="Google Shape;92;p12"/>
          <p:cNvSpPr txBox="1">
            <a:spLocks noGrp="1"/>
          </p:cNvSpPr>
          <p:nvPr>
            <p:ph type="dt" idx="10"/>
          </p:nvPr>
        </p:nvSpPr>
        <p:spPr>
          <a:xfrm>
            <a:off x="4902140" y="5927132"/>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902140" y="6315950"/>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12"/>
          <p:cNvCxnSpPr/>
          <p:nvPr/>
        </p:nvCxnSpPr>
        <p:spPr>
          <a:xfrm>
            <a:off x="1" y="6199730"/>
            <a:ext cx="7695008" cy="0"/>
          </a:xfrm>
          <a:prstGeom prst="straightConnector1">
            <a:avLst/>
          </a:prstGeom>
          <a:noFill/>
          <a:ln w="25400" cap="flat" cmpd="sng">
            <a:solidFill>
              <a:srgbClr val="262626"/>
            </a:solidFill>
            <a:prstDash val="solid"/>
            <a:round/>
            <a:headEnd type="none" w="sm" len="sm"/>
            <a:tailEnd type="none" w="sm" len="sm"/>
          </a:ln>
        </p:spPr>
      </p:cxnSp>
      <p:cxnSp>
        <p:nvCxnSpPr>
          <p:cNvPr id="96" name="Google Shape;96;p12"/>
          <p:cNvCxnSpPr/>
          <p:nvPr/>
        </p:nvCxnSpPr>
        <p:spPr>
          <a:xfrm>
            <a:off x="1" y="6199730"/>
            <a:ext cx="7695008"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3" name="Google Shape;11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9" name="Google Shape;11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3" name="Google Shape;133;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4" name="Google Shape;134;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5" name="Google Shape;13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0" name="Google Shape;15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1" name="Google Shape;1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5"/>
        <p:cNvGrpSpPr/>
        <p:nvPr/>
      </p:nvGrpSpPr>
      <p:grpSpPr>
        <a:xfrm>
          <a:off x="0" y="0"/>
          <a:ext cx="0" cy="0"/>
          <a:chOff x="0" y="0"/>
          <a:chExt cx="0" cy="0"/>
        </a:xfrm>
      </p:grpSpPr>
      <p:sp>
        <p:nvSpPr>
          <p:cNvPr id="26" name="Google Shape;26;p3" title="Page Number Shape"/>
          <p:cNvSpPr/>
          <p:nvPr/>
        </p:nvSpPr>
        <p:spPr>
          <a:xfrm>
            <a:off x="8736012"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7" name="Google Shape;27;p3"/>
          <p:cNvSpPr txBox="1">
            <a:spLocks noGrp="1"/>
          </p:cNvSpPr>
          <p:nvPr>
            <p:ph type="ctrTitle"/>
          </p:nvPr>
        </p:nvSpPr>
        <p:spPr>
          <a:xfrm>
            <a:off x="816685" y="1143294"/>
            <a:ext cx="5275772" cy="4268965"/>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2"/>
              </a:buClr>
              <a:buSzPts val="5800"/>
              <a:buFont typeface="Century Schoolbook"/>
              <a:buNone/>
              <a:defRPr sz="58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816685" y="5537926"/>
            <a:ext cx="5275772" cy="706355"/>
          </a:xfrm>
          <a:prstGeom prst="rect">
            <a:avLst/>
          </a:prstGeom>
          <a:noFill/>
          <a:ln>
            <a:noFill/>
          </a:ln>
        </p:spPr>
        <p:txBody>
          <a:bodyPr spcFirstLastPara="1" wrap="square" lIns="91425" tIns="45700" rIns="91425" bIns="45700" anchor="t" anchorCtr="0"/>
          <a:lstStyle>
            <a:lvl1pPr lvl="0" algn="l">
              <a:lnSpc>
                <a:spcPct val="114000"/>
              </a:lnSpc>
              <a:spcBef>
                <a:spcPts val="0"/>
              </a:spcBef>
              <a:spcAft>
                <a:spcPts val="0"/>
              </a:spcAft>
              <a:buClr>
                <a:schemeClr val="lt2"/>
              </a:buClr>
              <a:buSzPts val="1800"/>
              <a:buNone/>
              <a:defRPr sz="1800" b="0" i="1">
                <a:solidFill>
                  <a:schemeClr val="lt2"/>
                </a:solidFill>
              </a:defRPr>
            </a:lvl1pPr>
            <a:lvl2pPr lvl="1" algn="ctr">
              <a:lnSpc>
                <a:spcPct val="112000"/>
              </a:lnSpc>
              <a:spcBef>
                <a:spcPts val="900"/>
              </a:spcBef>
              <a:spcAft>
                <a:spcPts val="0"/>
              </a:spcAft>
              <a:buClr>
                <a:srgbClr val="FEFEFE"/>
              </a:buClr>
              <a:buSzPts val="1500"/>
              <a:buNone/>
              <a:defRPr sz="1500"/>
            </a:lvl2pPr>
            <a:lvl3pPr lvl="2" algn="ctr">
              <a:lnSpc>
                <a:spcPct val="112000"/>
              </a:lnSpc>
              <a:spcBef>
                <a:spcPts val="900"/>
              </a:spcBef>
              <a:spcAft>
                <a:spcPts val="0"/>
              </a:spcAft>
              <a:buClr>
                <a:srgbClr val="FEFEFE"/>
              </a:buClr>
              <a:buSzPts val="1350"/>
              <a:buNone/>
              <a:defRPr sz="1350"/>
            </a:lvl3pPr>
            <a:lvl4pPr lvl="3" algn="ctr">
              <a:lnSpc>
                <a:spcPct val="112000"/>
              </a:lnSpc>
              <a:spcBef>
                <a:spcPts val="900"/>
              </a:spcBef>
              <a:spcAft>
                <a:spcPts val="0"/>
              </a:spcAft>
              <a:buClr>
                <a:srgbClr val="FEFEFE"/>
              </a:buClr>
              <a:buSzPts val="1200"/>
              <a:buNone/>
              <a:defRPr sz="1200"/>
            </a:lvl4pPr>
            <a:lvl5pPr lvl="4" algn="ctr">
              <a:lnSpc>
                <a:spcPct val="112000"/>
              </a:lnSpc>
              <a:spcBef>
                <a:spcPts val="900"/>
              </a:spcBef>
              <a:spcAft>
                <a:spcPts val="0"/>
              </a:spcAft>
              <a:buClr>
                <a:srgbClr val="FEFEFE"/>
              </a:buClr>
              <a:buSzPts val="1200"/>
              <a:buNone/>
              <a:defRPr sz="1200"/>
            </a:lvl5pPr>
            <a:lvl6pPr lvl="5" algn="ctr">
              <a:lnSpc>
                <a:spcPct val="112000"/>
              </a:lnSpc>
              <a:spcBef>
                <a:spcPts val="975"/>
              </a:spcBef>
              <a:spcAft>
                <a:spcPts val="0"/>
              </a:spcAft>
              <a:buClr>
                <a:srgbClr val="FEFEFE"/>
              </a:buClr>
              <a:buSzPts val="1200"/>
              <a:buNone/>
              <a:defRPr sz="1200"/>
            </a:lvl6pPr>
            <a:lvl7pPr lvl="6" algn="ctr">
              <a:lnSpc>
                <a:spcPct val="112000"/>
              </a:lnSpc>
              <a:spcBef>
                <a:spcPts val="975"/>
              </a:spcBef>
              <a:spcAft>
                <a:spcPts val="0"/>
              </a:spcAft>
              <a:buClr>
                <a:srgbClr val="FEFEFE"/>
              </a:buClr>
              <a:buSzPts val="1200"/>
              <a:buNone/>
              <a:defRPr sz="1200"/>
            </a:lvl7pPr>
            <a:lvl8pPr lvl="7" algn="ctr">
              <a:lnSpc>
                <a:spcPct val="112000"/>
              </a:lnSpc>
              <a:spcBef>
                <a:spcPts val="975"/>
              </a:spcBef>
              <a:spcAft>
                <a:spcPts val="0"/>
              </a:spcAft>
              <a:buClr>
                <a:srgbClr val="FEFEFE"/>
              </a:buClr>
              <a:buSzPts val="1200"/>
              <a:buNone/>
              <a:defRPr sz="1200"/>
            </a:lvl8pPr>
            <a:lvl9pPr lvl="8" algn="ctr">
              <a:lnSpc>
                <a:spcPct val="112000"/>
              </a:lnSpc>
              <a:spcBef>
                <a:spcPts val="975"/>
              </a:spcBef>
              <a:spcAft>
                <a:spcPts val="0"/>
              </a:spcAft>
              <a:buClr>
                <a:srgbClr val="FEFEFE"/>
              </a:buClr>
              <a:buSzPts val="1200"/>
              <a:buNone/>
              <a:defRPr sz="1200"/>
            </a:lvl9pPr>
          </a:lstStyle>
          <a:p>
            <a:endParaRPr/>
          </a:p>
        </p:txBody>
      </p:sp>
      <p:sp>
        <p:nvSpPr>
          <p:cNvPr id="29" name="Google Shape;29;p3"/>
          <p:cNvSpPr txBox="1">
            <a:spLocks noGrp="1"/>
          </p:cNvSpPr>
          <p:nvPr>
            <p:ph type="dt" idx="10"/>
          </p:nvPr>
        </p:nvSpPr>
        <p:spPr>
          <a:xfrm>
            <a:off x="816685" y="6314441"/>
            <a:ext cx="1197467"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9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2250444" y="6314441"/>
            <a:ext cx="3842012"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736012" y="1416217"/>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1">
                <a:solidFill>
                  <a:srgbClr val="32281A"/>
                </a:solidFill>
                <a:latin typeface="Century Schoolbook"/>
                <a:ea typeface="Century Schoolbook"/>
                <a:cs typeface="Century Schoolbook"/>
                <a:sym typeface="Century Schoolbook"/>
              </a:defRPr>
            </a:lvl1pPr>
            <a:lvl2pPr marL="0" lvl="1" indent="0" algn="r">
              <a:spcBef>
                <a:spcPts val="0"/>
              </a:spcBef>
              <a:buNone/>
              <a:defRPr sz="1100" b="0" i="1">
                <a:solidFill>
                  <a:srgbClr val="32281A"/>
                </a:solidFill>
                <a:latin typeface="Century Schoolbook"/>
                <a:ea typeface="Century Schoolbook"/>
                <a:cs typeface="Century Schoolbook"/>
                <a:sym typeface="Century Schoolbook"/>
              </a:defRPr>
            </a:lvl2pPr>
            <a:lvl3pPr marL="0" lvl="2" indent="0" algn="r">
              <a:spcBef>
                <a:spcPts val="0"/>
              </a:spcBef>
              <a:buNone/>
              <a:defRPr sz="1100" b="0" i="1">
                <a:solidFill>
                  <a:srgbClr val="32281A"/>
                </a:solidFill>
                <a:latin typeface="Century Schoolbook"/>
                <a:ea typeface="Century Schoolbook"/>
                <a:cs typeface="Century Schoolbook"/>
                <a:sym typeface="Century Schoolbook"/>
              </a:defRPr>
            </a:lvl3pPr>
            <a:lvl4pPr marL="0" lvl="3" indent="0" algn="r">
              <a:spcBef>
                <a:spcPts val="0"/>
              </a:spcBef>
              <a:buNone/>
              <a:defRPr sz="1100" b="0" i="1">
                <a:solidFill>
                  <a:srgbClr val="32281A"/>
                </a:solidFill>
                <a:latin typeface="Century Schoolbook"/>
                <a:ea typeface="Century Schoolbook"/>
                <a:cs typeface="Century Schoolbook"/>
                <a:sym typeface="Century Schoolbook"/>
              </a:defRPr>
            </a:lvl4pPr>
            <a:lvl5pPr marL="0" lvl="4" indent="0" algn="r">
              <a:spcBef>
                <a:spcPts val="0"/>
              </a:spcBef>
              <a:buNone/>
              <a:defRPr sz="1100" b="0" i="1">
                <a:solidFill>
                  <a:srgbClr val="32281A"/>
                </a:solidFill>
                <a:latin typeface="Century Schoolbook"/>
                <a:ea typeface="Century Schoolbook"/>
                <a:cs typeface="Century Schoolbook"/>
                <a:sym typeface="Century Schoolbook"/>
              </a:defRPr>
            </a:lvl5pPr>
            <a:lvl6pPr marL="0" lvl="5" indent="0" algn="r">
              <a:spcBef>
                <a:spcPts val="0"/>
              </a:spcBef>
              <a:buNone/>
              <a:defRPr sz="1100" b="0" i="1">
                <a:solidFill>
                  <a:srgbClr val="32281A"/>
                </a:solidFill>
                <a:latin typeface="Century Schoolbook"/>
                <a:ea typeface="Century Schoolbook"/>
                <a:cs typeface="Century Schoolbook"/>
                <a:sym typeface="Century Schoolbook"/>
              </a:defRPr>
            </a:lvl6pPr>
            <a:lvl7pPr marL="0" lvl="6" indent="0" algn="r">
              <a:spcBef>
                <a:spcPts val="0"/>
              </a:spcBef>
              <a:buNone/>
              <a:defRPr sz="1100" b="0" i="1">
                <a:solidFill>
                  <a:srgbClr val="32281A"/>
                </a:solidFill>
                <a:latin typeface="Century Schoolbook"/>
                <a:ea typeface="Century Schoolbook"/>
                <a:cs typeface="Century Schoolbook"/>
                <a:sym typeface="Century Schoolbook"/>
              </a:defRPr>
            </a:lvl7pPr>
            <a:lvl8pPr marL="0" lvl="7" indent="0" algn="r">
              <a:spcBef>
                <a:spcPts val="0"/>
              </a:spcBef>
              <a:buNone/>
              <a:defRPr sz="1100" b="0" i="1">
                <a:solidFill>
                  <a:srgbClr val="32281A"/>
                </a:solidFill>
                <a:latin typeface="Century Schoolbook"/>
                <a:ea typeface="Century Schoolbook"/>
                <a:cs typeface="Century Schoolbook"/>
                <a:sym typeface="Century Schoolbook"/>
              </a:defRPr>
            </a:lvl8pPr>
            <a:lvl9pPr marL="0" lvl="8" indent="0" algn="r">
              <a:spcBef>
                <a:spcPts val="0"/>
              </a:spcBef>
              <a:buNone/>
              <a:defRPr sz="1100" b="0" i="1">
                <a:solidFill>
                  <a:srgbClr val="32281A"/>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3"/>
          <p:cNvCxnSpPr/>
          <p:nvPr/>
        </p:nvCxnSpPr>
        <p:spPr>
          <a:xfrm>
            <a:off x="580391" y="1257300"/>
            <a:ext cx="0" cy="5600700"/>
          </a:xfrm>
          <a:prstGeom prst="straightConnector1">
            <a:avLst/>
          </a:prstGeom>
          <a:noFill/>
          <a:ln w="25400" cap="flat" cmpd="sng">
            <a:solidFill>
              <a:schemeClr val="dk2"/>
            </a:solidFill>
            <a:prstDash val="solid"/>
            <a:round/>
            <a:headEnd type="none" w="sm" len="sm"/>
            <a:tailEnd type="none" w="sm" len="sm"/>
          </a:ln>
        </p:spPr>
      </p:cxnSp>
      <p:cxnSp>
        <p:nvCxnSpPr>
          <p:cNvPr id="33" name="Google Shape;33;p3"/>
          <p:cNvCxnSpPr/>
          <p:nvPr/>
        </p:nvCxnSpPr>
        <p:spPr>
          <a:xfrm>
            <a:off x="580391"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7" name="Google Shape;15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8" name="Google Shape;1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571501"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6"/>
          <p:cNvSpPr txBox="1">
            <a:spLocks noGrp="1"/>
          </p:cNvSpPr>
          <p:nvPr>
            <p:ph type="body" idx="1"/>
          </p:nvPr>
        </p:nvSpPr>
        <p:spPr>
          <a:xfrm>
            <a:off x="3886201" y="569066"/>
            <a:ext cx="4686299" cy="5655156"/>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186" name="Google Shape;186;p26"/>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6"/>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6"/>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p27"/>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7"/>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7"/>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93"/>
        <p:cNvGrpSpPr/>
        <p:nvPr/>
      </p:nvGrpSpPr>
      <p:grpSpPr>
        <a:xfrm>
          <a:off x="0" y="0"/>
          <a:ext cx="0" cy="0"/>
          <a:chOff x="0" y="0"/>
          <a:chExt cx="0" cy="0"/>
        </a:xfrm>
      </p:grpSpPr>
      <p:sp>
        <p:nvSpPr>
          <p:cNvPr id="194" name="Google Shape;194;p28" title="Page Number Shape"/>
          <p:cNvSpPr/>
          <p:nvPr/>
        </p:nvSpPr>
        <p:spPr>
          <a:xfrm>
            <a:off x="8736012"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5" name="Google Shape;195;p28"/>
          <p:cNvSpPr txBox="1">
            <a:spLocks noGrp="1"/>
          </p:cNvSpPr>
          <p:nvPr>
            <p:ph type="ctrTitle"/>
          </p:nvPr>
        </p:nvSpPr>
        <p:spPr>
          <a:xfrm>
            <a:off x="816685" y="1143296"/>
            <a:ext cx="5275772" cy="4268965"/>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2"/>
              </a:buClr>
              <a:buSzPts val="4350"/>
              <a:buFont typeface="Century Schoolbook"/>
              <a:buNone/>
              <a:defRPr sz="435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8"/>
          <p:cNvSpPr txBox="1">
            <a:spLocks noGrp="1"/>
          </p:cNvSpPr>
          <p:nvPr>
            <p:ph type="subTitle" idx="1"/>
          </p:nvPr>
        </p:nvSpPr>
        <p:spPr>
          <a:xfrm>
            <a:off x="816685" y="5537928"/>
            <a:ext cx="5275772" cy="706355"/>
          </a:xfrm>
          <a:prstGeom prst="rect">
            <a:avLst/>
          </a:prstGeom>
          <a:noFill/>
          <a:ln>
            <a:noFill/>
          </a:ln>
        </p:spPr>
        <p:txBody>
          <a:bodyPr spcFirstLastPara="1" wrap="square" lIns="91425" tIns="45700" rIns="91425" bIns="45700" anchor="t" anchorCtr="0"/>
          <a:lstStyle>
            <a:lvl1pPr lvl="0" algn="l">
              <a:lnSpc>
                <a:spcPct val="114000"/>
              </a:lnSpc>
              <a:spcBef>
                <a:spcPts val="0"/>
              </a:spcBef>
              <a:spcAft>
                <a:spcPts val="0"/>
              </a:spcAft>
              <a:buClr>
                <a:schemeClr val="lt2"/>
              </a:buClr>
              <a:buSzPts val="1350"/>
              <a:buNone/>
              <a:defRPr sz="1350" b="0" i="1">
                <a:solidFill>
                  <a:schemeClr val="lt2"/>
                </a:solidFill>
              </a:defRPr>
            </a:lvl1pPr>
            <a:lvl2pPr lvl="1" algn="ctr">
              <a:lnSpc>
                <a:spcPct val="112000"/>
              </a:lnSpc>
              <a:spcBef>
                <a:spcPts val="675"/>
              </a:spcBef>
              <a:spcAft>
                <a:spcPts val="0"/>
              </a:spcAft>
              <a:buClr>
                <a:srgbClr val="FEFEFE"/>
              </a:buClr>
              <a:buSzPts val="1125"/>
              <a:buNone/>
              <a:defRPr sz="1125"/>
            </a:lvl2pPr>
            <a:lvl3pPr lvl="2" algn="ctr">
              <a:lnSpc>
                <a:spcPct val="112000"/>
              </a:lnSpc>
              <a:spcBef>
                <a:spcPts val="675"/>
              </a:spcBef>
              <a:spcAft>
                <a:spcPts val="0"/>
              </a:spcAft>
              <a:buClr>
                <a:srgbClr val="FEFEFE"/>
              </a:buClr>
              <a:buSzPts val="1013"/>
              <a:buNone/>
              <a:defRPr sz="1013"/>
            </a:lvl3pPr>
            <a:lvl4pPr lvl="3" algn="ctr">
              <a:lnSpc>
                <a:spcPct val="112000"/>
              </a:lnSpc>
              <a:spcBef>
                <a:spcPts val="675"/>
              </a:spcBef>
              <a:spcAft>
                <a:spcPts val="0"/>
              </a:spcAft>
              <a:buClr>
                <a:srgbClr val="FEFEFE"/>
              </a:buClr>
              <a:buSzPts val="900"/>
              <a:buNone/>
              <a:defRPr sz="900"/>
            </a:lvl4pPr>
            <a:lvl5pPr lvl="4" algn="ctr">
              <a:lnSpc>
                <a:spcPct val="112000"/>
              </a:lnSpc>
              <a:spcBef>
                <a:spcPts val="675"/>
              </a:spcBef>
              <a:spcAft>
                <a:spcPts val="0"/>
              </a:spcAft>
              <a:buClr>
                <a:srgbClr val="FEFEFE"/>
              </a:buClr>
              <a:buSzPts val="900"/>
              <a:buNone/>
              <a:defRPr sz="900"/>
            </a:lvl5pPr>
            <a:lvl6pPr lvl="5" algn="ctr">
              <a:lnSpc>
                <a:spcPct val="112000"/>
              </a:lnSpc>
              <a:spcBef>
                <a:spcPts val="731"/>
              </a:spcBef>
              <a:spcAft>
                <a:spcPts val="0"/>
              </a:spcAft>
              <a:buClr>
                <a:srgbClr val="FEFEFE"/>
              </a:buClr>
              <a:buSzPts val="900"/>
              <a:buNone/>
              <a:defRPr sz="900"/>
            </a:lvl6pPr>
            <a:lvl7pPr lvl="6" algn="ctr">
              <a:lnSpc>
                <a:spcPct val="112000"/>
              </a:lnSpc>
              <a:spcBef>
                <a:spcPts val="731"/>
              </a:spcBef>
              <a:spcAft>
                <a:spcPts val="0"/>
              </a:spcAft>
              <a:buClr>
                <a:srgbClr val="FEFEFE"/>
              </a:buClr>
              <a:buSzPts val="900"/>
              <a:buNone/>
              <a:defRPr sz="900"/>
            </a:lvl7pPr>
            <a:lvl8pPr lvl="7" algn="ctr">
              <a:lnSpc>
                <a:spcPct val="112000"/>
              </a:lnSpc>
              <a:spcBef>
                <a:spcPts val="731"/>
              </a:spcBef>
              <a:spcAft>
                <a:spcPts val="0"/>
              </a:spcAft>
              <a:buClr>
                <a:srgbClr val="FEFEFE"/>
              </a:buClr>
              <a:buSzPts val="900"/>
              <a:buNone/>
              <a:defRPr sz="900"/>
            </a:lvl8pPr>
            <a:lvl9pPr lvl="8" algn="ctr">
              <a:lnSpc>
                <a:spcPct val="112000"/>
              </a:lnSpc>
              <a:spcBef>
                <a:spcPts val="731"/>
              </a:spcBef>
              <a:spcAft>
                <a:spcPts val="0"/>
              </a:spcAft>
              <a:buClr>
                <a:srgbClr val="FEFEFE"/>
              </a:buClr>
              <a:buSzPts val="900"/>
              <a:buNone/>
              <a:defRPr sz="900"/>
            </a:lvl9pPr>
          </a:lstStyle>
          <a:p>
            <a:endParaRPr/>
          </a:p>
        </p:txBody>
      </p:sp>
      <p:sp>
        <p:nvSpPr>
          <p:cNvPr id="197" name="Google Shape;197;p28"/>
          <p:cNvSpPr txBox="1">
            <a:spLocks noGrp="1"/>
          </p:cNvSpPr>
          <p:nvPr>
            <p:ph type="dt" idx="10"/>
          </p:nvPr>
        </p:nvSpPr>
        <p:spPr>
          <a:xfrm>
            <a:off x="816686" y="6314443"/>
            <a:ext cx="1197467"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675">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8"/>
          <p:cNvSpPr txBox="1">
            <a:spLocks noGrp="1"/>
          </p:cNvSpPr>
          <p:nvPr>
            <p:ph type="ftr" idx="11"/>
          </p:nvPr>
        </p:nvSpPr>
        <p:spPr>
          <a:xfrm>
            <a:off x="2250445" y="6314443"/>
            <a:ext cx="3842012"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8"/>
          <p:cNvSpPr txBox="1">
            <a:spLocks noGrp="1"/>
          </p:cNvSpPr>
          <p:nvPr>
            <p:ph type="sldNum" idx="12"/>
          </p:nvPr>
        </p:nvSpPr>
        <p:spPr>
          <a:xfrm>
            <a:off x="8736013" y="1416219"/>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25" b="0" i="1">
                <a:solidFill>
                  <a:srgbClr val="32281A"/>
                </a:solidFill>
                <a:latin typeface="Century Schoolbook"/>
                <a:ea typeface="Century Schoolbook"/>
                <a:cs typeface="Century Schoolbook"/>
                <a:sym typeface="Century Schoolbook"/>
              </a:defRPr>
            </a:lvl1pPr>
            <a:lvl2pPr marL="0" lvl="1" indent="0" algn="r">
              <a:spcBef>
                <a:spcPts val="0"/>
              </a:spcBef>
              <a:buNone/>
              <a:defRPr sz="825" b="0" i="1">
                <a:solidFill>
                  <a:srgbClr val="32281A"/>
                </a:solidFill>
                <a:latin typeface="Century Schoolbook"/>
                <a:ea typeface="Century Schoolbook"/>
                <a:cs typeface="Century Schoolbook"/>
                <a:sym typeface="Century Schoolbook"/>
              </a:defRPr>
            </a:lvl2pPr>
            <a:lvl3pPr marL="0" lvl="2" indent="0" algn="r">
              <a:spcBef>
                <a:spcPts val="0"/>
              </a:spcBef>
              <a:buNone/>
              <a:defRPr sz="825" b="0" i="1">
                <a:solidFill>
                  <a:srgbClr val="32281A"/>
                </a:solidFill>
                <a:latin typeface="Century Schoolbook"/>
                <a:ea typeface="Century Schoolbook"/>
                <a:cs typeface="Century Schoolbook"/>
                <a:sym typeface="Century Schoolbook"/>
              </a:defRPr>
            </a:lvl3pPr>
            <a:lvl4pPr marL="0" lvl="3" indent="0" algn="r">
              <a:spcBef>
                <a:spcPts val="0"/>
              </a:spcBef>
              <a:buNone/>
              <a:defRPr sz="825" b="0" i="1">
                <a:solidFill>
                  <a:srgbClr val="32281A"/>
                </a:solidFill>
                <a:latin typeface="Century Schoolbook"/>
                <a:ea typeface="Century Schoolbook"/>
                <a:cs typeface="Century Schoolbook"/>
                <a:sym typeface="Century Schoolbook"/>
              </a:defRPr>
            </a:lvl4pPr>
            <a:lvl5pPr marL="0" lvl="4" indent="0" algn="r">
              <a:spcBef>
                <a:spcPts val="0"/>
              </a:spcBef>
              <a:buNone/>
              <a:defRPr sz="825" b="0" i="1">
                <a:solidFill>
                  <a:srgbClr val="32281A"/>
                </a:solidFill>
                <a:latin typeface="Century Schoolbook"/>
                <a:ea typeface="Century Schoolbook"/>
                <a:cs typeface="Century Schoolbook"/>
                <a:sym typeface="Century Schoolbook"/>
              </a:defRPr>
            </a:lvl5pPr>
            <a:lvl6pPr marL="0" lvl="5" indent="0" algn="r">
              <a:spcBef>
                <a:spcPts val="0"/>
              </a:spcBef>
              <a:buNone/>
              <a:defRPr sz="825" b="0" i="1">
                <a:solidFill>
                  <a:srgbClr val="32281A"/>
                </a:solidFill>
                <a:latin typeface="Century Schoolbook"/>
                <a:ea typeface="Century Schoolbook"/>
                <a:cs typeface="Century Schoolbook"/>
                <a:sym typeface="Century Schoolbook"/>
              </a:defRPr>
            </a:lvl6pPr>
            <a:lvl7pPr marL="0" lvl="6" indent="0" algn="r">
              <a:spcBef>
                <a:spcPts val="0"/>
              </a:spcBef>
              <a:buNone/>
              <a:defRPr sz="825" b="0" i="1">
                <a:solidFill>
                  <a:srgbClr val="32281A"/>
                </a:solidFill>
                <a:latin typeface="Century Schoolbook"/>
                <a:ea typeface="Century Schoolbook"/>
                <a:cs typeface="Century Schoolbook"/>
                <a:sym typeface="Century Schoolbook"/>
              </a:defRPr>
            </a:lvl7pPr>
            <a:lvl8pPr marL="0" lvl="7" indent="0" algn="r">
              <a:spcBef>
                <a:spcPts val="0"/>
              </a:spcBef>
              <a:buNone/>
              <a:defRPr sz="825" b="0" i="1">
                <a:solidFill>
                  <a:srgbClr val="32281A"/>
                </a:solidFill>
                <a:latin typeface="Century Schoolbook"/>
                <a:ea typeface="Century Schoolbook"/>
                <a:cs typeface="Century Schoolbook"/>
                <a:sym typeface="Century Schoolbook"/>
              </a:defRPr>
            </a:lvl8pPr>
            <a:lvl9pPr marL="0" lvl="8" indent="0" algn="r">
              <a:spcBef>
                <a:spcPts val="0"/>
              </a:spcBef>
              <a:buNone/>
              <a:defRPr sz="825" b="0" i="1">
                <a:solidFill>
                  <a:srgbClr val="32281A"/>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200" name="Google Shape;200;p28"/>
          <p:cNvCxnSpPr/>
          <p:nvPr/>
        </p:nvCxnSpPr>
        <p:spPr>
          <a:xfrm>
            <a:off x="580391" y="1257300"/>
            <a:ext cx="0" cy="5600700"/>
          </a:xfrm>
          <a:prstGeom prst="straightConnector1">
            <a:avLst/>
          </a:prstGeom>
          <a:noFill/>
          <a:ln w="25400" cap="flat" cmpd="sng">
            <a:solidFill>
              <a:schemeClr val="dk2"/>
            </a:solidFill>
            <a:prstDash val="solid"/>
            <a:round/>
            <a:headEnd type="none" w="sm" len="sm"/>
            <a:tailEnd type="none" w="sm" len="sm"/>
          </a:ln>
        </p:spPr>
      </p:cxnSp>
      <p:cxnSp>
        <p:nvCxnSpPr>
          <p:cNvPr id="201" name="Google Shape;201;p28"/>
          <p:cNvCxnSpPr/>
          <p:nvPr/>
        </p:nvCxnSpPr>
        <p:spPr>
          <a:xfrm>
            <a:off x="580391"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202"/>
        <p:cNvGrpSpPr/>
        <p:nvPr/>
      </p:nvGrpSpPr>
      <p:grpSpPr>
        <a:xfrm>
          <a:off x="0" y="0"/>
          <a:ext cx="0" cy="0"/>
          <a:chOff x="0" y="0"/>
          <a:chExt cx="0" cy="0"/>
        </a:xfrm>
      </p:grpSpPr>
      <p:sp>
        <p:nvSpPr>
          <p:cNvPr id="203" name="Google Shape;203;p29" title="Page Number Shape"/>
          <p:cNvSpPr/>
          <p:nvPr/>
        </p:nvSpPr>
        <p:spPr>
          <a:xfrm>
            <a:off x="8736012" y="1393748"/>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04" name="Google Shape;204;p29"/>
          <p:cNvSpPr txBox="1">
            <a:spLocks noGrp="1"/>
          </p:cNvSpPr>
          <p:nvPr>
            <p:ph type="title"/>
          </p:nvPr>
        </p:nvSpPr>
        <p:spPr>
          <a:xfrm>
            <a:off x="1460756" y="2571725"/>
            <a:ext cx="6222491" cy="3286153"/>
          </a:xfrm>
          <a:prstGeom prst="rect">
            <a:avLst/>
          </a:prstGeom>
          <a:noFill/>
          <a:ln>
            <a:noFill/>
          </a:ln>
        </p:spPr>
        <p:txBody>
          <a:bodyPr spcFirstLastPara="1" wrap="square" lIns="91425" tIns="45700" rIns="91425" bIns="45700" anchor="t" anchorCtr="0"/>
          <a:lstStyle>
            <a:lvl1pPr lvl="0" algn="r">
              <a:lnSpc>
                <a:spcPct val="85000"/>
              </a:lnSpc>
              <a:spcBef>
                <a:spcPts val="0"/>
              </a:spcBef>
              <a:spcAft>
                <a:spcPts val="0"/>
              </a:spcAft>
              <a:buClr>
                <a:srgbClr val="262626"/>
              </a:buClr>
              <a:buSzPts val="4350"/>
              <a:buFont typeface="Century Schoolbook"/>
              <a:buNone/>
              <a:defRPr sz="435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9"/>
          <p:cNvSpPr txBox="1">
            <a:spLocks noGrp="1"/>
          </p:cNvSpPr>
          <p:nvPr>
            <p:ph type="body" idx="1"/>
          </p:nvPr>
        </p:nvSpPr>
        <p:spPr>
          <a:xfrm>
            <a:off x="1460755" y="1393748"/>
            <a:ext cx="6301072" cy="819150"/>
          </a:xfrm>
          <a:prstGeom prst="rect">
            <a:avLst/>
          </a:prstGeom>
          <a:noFill/>
          <a:ln>
            <a:noFill/>
          </a:ln>
        </p:spPr>
        <p:txBody>
          <a:bodyPr spcFirstLastPara="1" wrap="square" lIns="91425" tIns="45700" rIns="91425" bIns="45700" anchor="ctr" anchorCtr="0"/>
          <a:lstStyle>
            <a:lvl1pPr marL="457200" lvl="0" indent="-228600" algn="r">
              <a:lnSpc>
                <a:spcPct val="113000"/>
              </a:lnSpc>
              <a:spcBef>
                <a:spcPts val="0"/>
              </a:spcBef>
              <a:spcAft>
                <a:spcPts val="0"/>
              </a:spcAft>
              <a:buClr>
                <a:srgbClr val="262626"/>
              </a:buClr>
              <a:buSzPts val="1350"/>
              <a:buNone/>
              <a:defRPr sz="1350" b="0" i="1">
                <a:solidFill>
                  <a:srgbClr val="262626"/>
                </a:solidFill>
              </a:defRPr>
            </a:lvl1pPr>
            <a:lvl2pPr marL="914400" lvl="1" indent="-228600" algn="l">
              <a:lnSpc>
                <a:spcPct val="112000"/>
              </a:lnSpc>
              <a:spcBef>
                <a:spcPts val="675"/>
              </a:spcBef>
              <a:spcAft>
                <a:spcPts val="0"/>
              </a:spcAft>
              <a:buClr>
                <a:srgbClr val="888888"/>
              </a:buClr>
              <a:buSzPts val="1125"/>
              <a:buNone/>
              <a:defRPr sz="1125">
                <a:solidFill>
                  <a:srgbClr val="888888"/>
                </a:solidFill>
              </a:defRPr>
            </a:lvl2pPr>
            <a:lvl3pPr marL="1371600" lvl="2" indent="-228600" algn="l">
              <a:lnSpc>
                <a:spcPct val="112000"/>
              </a:lnSpc>
              <a:spcBef>
                <a:spcPts val="675"/>
              </a:spcBef>
              <a:spcAft>
                <a:spcPts val="0"/>
              </a:spcAft>
              <a:buClr>
                <a:srgbClr val="888888"/>
              </a:buClr>
              <a:buSzPts val="1013"/>
              <a:buNone/>
              <a:defRPr sz="1013">
                <a:solidFill>
                  <a:srgbClr val="888888"/>
                </a:solidFill>
              </a:defRPr>
            </a:lvl3pPr>
            <a:lvl4pPr marL="1828800" lvl="3" indent="-228600" algn="l">
              <a:lnSpc>
                <a:spcPct val="112000"/>
              </a:lnSpc>
              <a:spcBef>
                <a:spcPts val="675"/>
              </a:spcBef>
              <a:spcAft>
                <a:spcPts val="0"/>
              </a:spcAft>
              <a:buClr>
                <a:srgbClr val="888888"/>
              </a:buClr>
              <a:buSzPts val="900"/>
              <a:buNone/>
              <a:defRPr sz="900">
                <a:solidFill>
                  <a:srgbClr val="888888"/>
                </a:solidFill>
              </a:defRPr>
            </a:lvl4pPr>
            <a:lvl5pPr marL="2286000" lvl="4" indent="-228600" algn="l">
              <a:lnSpc>
                <a:spcPct val="112000"/>
              </a:lnSpc>
              <a:spcBef>
                <a:spcPts val="675"/>
              </a:spcBef>
              <a:spcAft>
                <a:spcPts val="0"/>
              </a:spcAft>
              <a:buClr>
                <a:srgbClr val="888888"/>
              </a:buClr>
              <a:buSzPts val="900"/>
              <a:buNone/>
              <a:defRPr sz="900">
                <a:solidFill>
                  <a:srgbClr val="888888"/>
                </a:solidFill>
              </a:defRPr>
            </a:lvl5pPr>
            <a:lvl6pPr marL="2743200" lvl="5" indent="-228600" algn="l">
              <a:lnSpc>
                <a:spcPct val="112000"/>
              </a:lnSpc>
              <a:spcBef>
                <a:spcPts val="731"/>
              </a:spcBef>
              <a:spcAft>
                <a:spcPts val="0"/>
              </a:spcAft>
              <a:buClr>
                <a:srgbClr val="888888"/>
              </a:buClr>
              <a:buSzPts val="900"/>
              <a:buNone/>
              <a:defRPr sz="900">
                <a:solidFill>
                  <a:srgbClr val="888888"/>
                </a:solidFill>
              </a:defRPr>
            </a:lvl6pPr>
            <a:lvl7pPr marL="3200400" lvl="6" indent="-228600" algn="l">
              <a:lnSpc>
                <a:spcPct val="112000"/>
              </a:lnSpc>
              <a:spcBef>
                <a:spcPts val="731"/>
              </a:spcBef>
              <a:spcAft>
                <a:spcPts val="0"/>
              </a:spcAft>
              <a:buClr>
                <a:srgbClr val="888888"/>
              </a:buClr>
              <a:buSzPts val="900"/>
              <a:buNone/>
              <a:defRPr sz="900">
                <a:solidFill>
                  <a:srgbClr val="888888"/>
                </a:solidFill>
              </a:defRPr>
            </a:lvl7pPr>
            <a:lvl8pPr marL="3657600" lvl="7" indent="-228600" algn="l">
              <a:lnSpc>
                <a:spcPct val="112000"/>
              </a:lnSpc>
              <a:spcBef>
                <a:spcPts val="731"/>
              </a:spcBef>
              <a:spcAft>
                <a:spcPts val="0"/>
              </a:spcAft>
              <a:buClr>
                <a:srgbClr val="888888"/>
              </a:buClr>
              <a:buSzPts val="900"/>
              <a:buNone/>
              <a:defRPr sz="900">
                <a:solidFill>
                  <a:srgbClr val="888888"/>
                </a:solidFill>
              </a:defRPr>
            </a:lvl8pPr>
            <a:lvl9pPr marL="4114800" lvl="8" indent="-228600" algn="l">
              <a:lnSpc>
                <a:spcPct val="112000"/>
              </a:lnSpc>
              <a:spcBef>
                <a:spcPts val="731"/>
              </a:spcBef>
              <a:spcAft>
                <a:spcPts val="0"/>
              </a:spcAft>
              <a:buClr>
                <a:srgbClr val="888888"/>
              </a:buClr>
              <a:buSzPts val="900"/>
              <a:buNone/>
              <a:defRPr sz="900">
                <a:solidFill>
                  <a:srgbClr val="888888"/>
                </a:solidFill>
              </a:defRPr>
            </a:lvl9pPr>
          </a:lstStyle>
          <a:p>
            <a:endParaRPr/>
          </a:p>
        </p:txBody>
      </p:sp>
      <p:sp>
        <p:nvSpPr>
          <p:cNvPr id="206" name="Google Shape;206;p29"/>
          <p:cNvSpPr txBox="1">
            <a:spLocks noGrp="1"/>
          </p:cNvSpPr>
          <p:nvPr>
            <p:ph type="dt" idx="10"/>
          </p:nvPr>
        </p:nvSpPr>
        <p:spPr>
          <a:xfrm>
            <a:off x="6557217" y="6314442"/>
            <a:ext cx="1197467"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sz="675">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9"/>
          <p:cNvSpPr txBox="1">
            <a:spLocks noGrp="1"/>
          </p:cNvSpPr>
          <p:nvPr>
            <p:ph type="ftr" idx="11"/>
          </p:nvPr>
        </p:nvSpPr>
        <p:spPr>
          <a:xfrm>
            <a:off x="1460755" y="6314443"/>
            <a:ext cx="486017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9"/>
          <p:cNvSpPr txBox="1">
            <a:spLocks noGrp="1"/>
          </p:cNvSpPr>
          <p:nvPr>
            <p:ph type="sldNum" idx="12"/>
          </p:nvPr>
        </p:nvSpPr>
        <p:spPr>
          <a:xfrm>
            <a:off x="8736013" y="162076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25" b="0" i="1">
                <a:solidFill>
                  <a:srgbClr val="F5F5F5"/>
                </a:solidFill>
                <a:latin typeface="Century Schoolbook"/>
                <a:ea typeface="Century Schoolbook"/>
                <a:cs typeface="Century Schoolbook"/>
                <a:sym typeface="Century Schoolbook"/>
              </a:defRPr>
            </a:lvl1pPr>
            <a:lvl2pPr marL="0" lvl="1" indent="0" algn="r">
              <a:spcBef>
                <a:spcPts val="0"/>
              </a:spcBef>
              <a:buNone/>
              <a:defRPr sz="825" b="0" i="1">
                <a:solidFill>
                  <a:srgbClr val="F5F5F5"/>
                </a:solidFill>
                <a:latin typeface="Century Schoolbook"/>
                <a:ea typeface="Century Schoolbook"/>
                <a:cs typeface="Century Schoolbook"/>
                <a:sym typeface="Century Schoolbook"/>
              </a:defRPr>
            </a:lvl2pPr>
            <a:lvl3pPr marL="0" lvl="2" indent="0" algn="r">
              <a:spcBef>
                <a:spcPts val="0"/>
              </a:spcBef>
              <a:buNone/>
              <a:defRPr sz="825" b="0" i="1">
                <a:solidFill>
                  <a:srgbClr val="F5F5F5"/>
                </a:solidFill>
                <a:latin typeface="Century Schoolbook"/>
                <a:ea typeface="Century Schoolbook"/>
                <a:cs typeface="Century Schoolbook"/>
                <a:sym typeface="Century Schoolbook"/>
              </a:defRPr>
            </a:lvl3pPr>
            <a:lvl4pPr marL="0" lvl="3" indent="0" algn="r">
              <a:spcBef>
                <a:spcPts val="0"/>
              </a:spcBef>
              <a:buNone/>
              <a:defRPr sz="825" b="0" i="1">
                <a:solidFill>
                  <a:srgbClr val="F5F5F5"/>
                </a:solidFill>
                <a:latin typeface="Century Schoolbook"/>
                <a:ea typeface="Century Schoolbook"/>
                <a:cs typeface="Century Schoolbook"/>
                <a:sym typeface="Century Schoolbook"/>
              </a:defRPr>
            </a:lvl4pPr>
            <a:lvl5pPr marL="0" lvl="4" indent="0" algn="r">
              <a:spcBef>
                <a:spcPts val="0"/>
              </a:spcBef>
              <a:buNone/>
              <a:defRPr sz="825" b="0" i="1">
                <a:solidFill>
                  <a:srgbClr val="F5F5F5"/>
                </a:solidFill>
                <a:latin typeface="Century Schoolbook"/>
                <a:ea typeface="Century Schoolbook"/>
                <a:cs typeface="Century Schoolbook"/>
                <a:sym typeface="Century Schoolbook"/>
              </a:defRPr>
            </a:lvl5pPr>
            <a:lvl6pPr marL="0" lvl="5" indent="0" algn="r">
              <a:spcBef>
                <a:spcPts val="0"/>
              </a:spcBef>
              <a:buNone/>
              <a:defRPr sz="825" b="0" i="1">
                <a:solidFill>
                  <a:srgbClr val="F5F5F5"/>
                </a:solidFill>
                <a:latin typeface="Century Schoolbook"/>
                <a:ea typeface="Century Schoolbook"/>
                <a:cs typeface="Century Schoolbook"/>
                <a:sym typeface="Century Schoolbook"/>
              </a:defRPr>
            </a:lvl6pPr>
            <a:lvl7pPr marL="0" lvl="6" indent="0" algn="r">
              <a:spcBef>
                <a:spcPts val="0"/>
              </a:spcBef>
              <a:buNone/>
              <a:defRPr sz="825" b="0" i="1">
                <a:solidFill>
                  <a:srgbClr val="F5F5F5"/>
                </a:solidFill>
                <a:latin typeface="Century Schoolbook"/>
                <a:ea typeface="Century Schoolbook"/>
                <a:cs typeface="Century Schoolbook"/>
                <a:sym typeface="Century Schoolbook"/>
              </a:defRPr>
            </a:lvl7pPr>
            <a:lvl8pPr marL="0" lvl="7" indent="0" algn="r">
              <a:spcBef>
                <a:spcPts val="0"/>
              </a:spcBef>
              <a:buNone/>
              <a:defRPr sz="825" b="0" i="1">
                <a:solidFill>
                  <a:srgbClr val="F5F5F5"/>
                </a:solidFill>
                <a:latin typeface="Century Schoolbook"/>
                <a:ea typeface="Century Schoolbook"/>
                <a:cs typeface="Century Schoolbook"/>
                <a:sym typeface="Century Schoolbook"/>
              </a:defRPr>
            </a:lvl8pPr>
            <a:lvl9pPr marL="0" lvl="8" indent="0" algn="r">
              <a:spcBef>
                <a:spcPts val="0"/>
              </a:spcBef>
              <a:buNone/>
              <a:defRPr sz="825" b="0" i="1">
                <a:solidFill>
                  <a:srgbClr val="F5F5F5"/>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209" name="Google Shape;209;p29"/>
          <p:cNvCxnSpPr/>
          <p:nvPr/>
        </p:nvCxnSpPr>
        <p:spPr>
          <a:xfrm rot="10800000">
            <a:off x="2" y="6178167"/>
            <a:ext cx="7683245" cy="0"/>
          </a:xfrm>
          <a:prstGeom prst="straightConnector1">
            <a:avLst/>
          </a:prstGeom>
          <a:noFill/>
          <a:ln w="25400" cap="flat" cmpd="sng">
            <a:solidFill>
              <a:srgbClr val="262626"/>
            </a:solidFill>
            <a:prstDash val="solid"/>
            <a:round/>
            <a:headEnd type="none" w="sm" len="sm"/>
            <a:tailEnd type="none" w="sm" len="sm"/>
          </a:ln>
        </p:spPr>
      </p:cxnSp>
      <p:cxnSp>
        <p:nvCxnSpPr>
          <p:cNvPr id="210" name="Google Shape;210;p29"/>
          <p:cNvCxnSpPr/>
          <p:nvPr/>
        </p:nvCxnSpPr>
        <p:spPr>
          <a:xfrm rot="10800000">
            <a:off x="2" y="6178167"/>
            <a:ext cx="7683245"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571501"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0"/>
          <p:cNvSpPr txBox="1">
            <a:spLocks noGrp="1"/>
          </p:cNvSpPr>
          <p:nvPr>
            <p:ph type="body" idx="1"/>
          </p:nvPr>
        </p:nvSpPr>
        <p:spPr>
          <a:xfrm>
            <a:off x="3886200" y="540628"/>
            <a:ext cx="4686300" cy="2488946"/>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214" name="Google Shape;214;p30"/>
          <p:cNvSpPr txBox="1">
            <a:spLocks noGrp="1"/>
          </p:cNvSpPr>
          <p:nvPr>
            <p:ph type="body" idx="2"/>
          </p:nvPr>
        </p:nvSpPr>
        <p:spPr>
          <a:xfrm>
            <a:off x="3886200" y="3712467"/>
            <a:ext cx="4686300" cy="248222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215" name="Google Shape;215;p30"/>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0"/>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0"/>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571500" y="557784"/>
            <a:ext cx="2873502" cy="4956048"/>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1"/>
          <p:cNvSpPr txBox="1">
            <a:spLocks noGrp="1"/>
          </p:cNvSpPr>
          <p:nvPr>
            <p:ph type="body" idx="1"/>
          </p:nvPr>
        </p:nvSpPr>
        <p:spPr>
          <a:xfrm>
            <a:off x="3886200" y="558065"/>
            <a:ext cx="4690872" cy="913212"/>
          </a:xfrm>
          <a:prstGeom prst="rect">
            <a:avLst/>
          </a:prstGeom>
          <a:noFill/>
          <a:ln>
            <a:noFill/>
          </a:ln>
        </p:spPr>
        <p:txBody>
          <a:bodyPr spcFirstLastPara="1" wrap="square" lIns="91425" tIns="45700" rIns="91425" bIns="45700" anchor="b" anchorCtr="0"/>
          <a:lstStyle>
            <a:lvl1pPr marL="457200" lvl="0" indent="-228600" algn="l">
              <a:lnSpc>
                <a:spcPct val="113000"/>
              </a:lnSpc>
              <a:spcBef>
                <a:spcPts val="0"/>
              </a:spcBef>
              <a:spcAft>
                <a:spcPts val="0"/>
              </a:spcAft>
              <a:buClr>
                <a:srgbClr val="262626"/>
              </a:buClr>
              <a:buSzPts val="1800"/>
              <a:buNone/>
              <a:defRPr sz="1800" b="0" i="1">
                <a:solidFill>
                  <a:srgbClr val="262626"/>
                </a:solidFill>
              </a:defRPr>
            </a:lvl1pPr>
            <a:lvl2pPr marL="914400" lvl="1" indent="-228600" algn="l">
              <a:lnSpc>
                <a:spcPct val="112000"/>
              </a:lnSpc>
              <a:spcBef>
                <a:spcPts val="675"/>
              </a:spcBef>
              <a:spcAft>
                <a:spcPts val="0"/>
              </a:spcAft>
              <a:buClr>
                <a:srgbClr val="262626"/>
              </a:buClr>
              <a:buSzPts val="1125"/>
              <a:buNone/>
              <a:defRPr sz="1125" b="1"/>
            </a:lvl2pPr>
            <a:lvl3pPr marL="1371600" lvl="2" indent="-228600" algn="l">
              <a:lnSpc>
                <a:spcPct val="112000"/>
              </a:lnSpc>
              <a:spcBef>
                <a:spcPts val="675"/>
              </a:spcBef>
              <a:spcAft>
                <a:spcPts val="0"/>
              </a:spcAft>
              <a:buClr>
                <a:srgbClr val="262626"/>
              </a:buClr>
              <a:buSzPts val="1013"/>
              <a:buNone/>
              <a:defRPr sz="1013" b="1"/>
            </a:lvl3pPr>
            <a:lvl4pPr marL="1828800" lvl="3" indent="-228600" algn="l">
              <a:lnSpc>
                <a:spcPct val="112000"/>
              </a:lnSpc>
              <a:spcBef>
                <a:spcPts val="675"/>
              </a:spcBef>
              <a:spcAft>
                <a:spcPts val="0"/>
              </a:spcAft>
              <a:buClr>
                <a:srgbClr val="262626"/>
              </a:buClr>
              <a:buSzPts val="900"/>
              <a:buNone/>
              <a:defRPr sz="900" b="1"/>
            </a:lvl4pPr>
            <a:lvl5pPr marL="2286000" lvl="4" indent="-228600" algn="l">
              <a:lnSpc>
                <a:spcPct val="112000"/>
              </a:lnSpc>
              <a:spcBef>
                <a:spcPts val="675"/>
              </a:spcBef>
              <a:spcAft>
                <a:spcPts val="0"/>
              </a:spcAft>
              <a:buClr>
                <a:srgbClr val="262626"/>
              </a:buClr>
              <a:buSzPts val="900"/>
              <a:buNone/>
              <a:defRPr sz="900" b="1"/>
            </a:lvl5pPr>
            <a:lvl6pPr marL="2743200" lvl="5" indent="-228600" algn="l">
              <a:lnSpc>
                <a:spcPct val="112000"/>
              </a:lnSpc>
              <a:spcBef>
                <a:spcPts val="731"/>
              </a:spcBef>
              <a:spcAft>
                <a:spcPts val="0"/>
              </a:spcAft>
              <a:buClr>
                <a:srgbClr val="262626"/>
              </a:buClr>
              <a:buSzPts val="900"/>
              <a:buNone/>
              <a:defRPr sz="900" b="1"/>
            </a:lvl6pPr>
            <a:lvl7pPr marL="3200400" lvl="6" indent="-228600" algn="l">
              <a:lnSpc>
                <a:spcPct val="112000"/>
              </a:lnSpc>
              <a:spcBef>
                <a:spcPts val="731"/>
              </a:spcBef>
              <a:spcAft>
                <a:spcPts val="0"/>
              </a:spcAft>
              <a:buClr>
                <a:srgbClr val="262626"/>
              </a:buClr>
              <a:buSzPts val="900"/>
              <a:buNone/>
              <a:defRPr sz="900" b="1"/>
            </a:lvl7pPr>
            <a:lvl8pPr marL="3657600" lvl="7" indent="-228600" algn="l">
              <a:lnSpc>
                <a:spcPct val="112000"/>
              </a:lnSpc>
              <a:spcBef>
                <a:spcPts val="731"/>
              </a:spcBef>
              <a:spcAft>
                <a:spcPts val="0"/>
              </a:spcAft>
              <a:buClr>
                <a:srgbClr val="262626"/>
              </a:buClr>
              <a:buSzPts val="900"/>
              <a:buNone/>
              <a:defRPr sz="900" b="1"/>
            </a:lvl8pPr>
            <a:lvl9pPr marL="4114800" lvl="8" indent="-228600" algn="l">
              <a:lnSpc>
                <a:spcPct val="112000"/>
              </a:lnSpc>
              <a:spcBef>
                <a:spcPts val="731"/>
              </a:spcBef>
              <a:spcAft>
                <a:spcPts val="0"/>
              </a:spcAft>
              <a:buClr>
                <a:srgbClr val="262626"/>
              </a:buClr>
              <a:buSzPts val="900"/>
              <a:buNone/>
              <a:defRPr sz="900" b="1"/>
            </a:lvl9pPr>
          </a:lstStyle>
          <a:p>
            <a:endParaRPr/>
          </a:p>
        </p:txBody>
      </p:sp>
      <p:sp>
        <p:nvSpPr>
          <p:cNvPr id="221" name="Google Shape;221;p31"/>
          <p:cNvSpPr txBox="1">
            <a:spLocks noGrp="1"/>
          </p:cNvSpPr>
          <p:nvPr>
            <p:ph type="body" idx="2"/>
          </p:nvPr>
        </p:nvSpPr>
        <p:spPr>
          <a:xfrm>
            <a:off x="3886200" y="1526124"/>
            <a:ext cx="4690872" cy="1751537"/>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222" name="Google Shape;222;p31"/>
          <p:cNvSpPr txBox="1">
            <a:spLocks noGrp="1"/>
          </p:cNvSpPr>
          <p:nvPr>
            <p:ph type="body" idx="3"/>
          </p:nvPr>
        </p:nvSpPr>
        <p:spPr>
          <a:xfrm>
            <a:off x="3886200" y="3700830"/>
            <a:ext cx="4690872" cy="913759"/>
          </a:xfrm>
          <a:prstGeom prst="rect">
            <a:avLst/>
          </a:prstGeom>
          <a:noFill/>
          <a:ln>
            <a:noFill/>
          </a:ln>
        </p:spPr>
        <p:txBody>
          <a:bodyPr spcFirstLastPara="1" wrap="square" lIns="91425" tIns="45700" rIns="91425" bIns="45700" anchor="b" anchorCtr="0"/>
          <a:lstStyle>
            <a:lvl1pPr marL="457200" lvl="0" indent="-228600" algn="l">
              <a:lnSpc>
                <a:spcPct val="112000"/>
              </a:lnSpc>
              <a:spcBef>
                <a:spcPts val="675"/>
              </a:spcBef>
              <a:spcAft>
                <a:spcPts val="0"/>
              </a:spcAft>
              <a:buClr>
                <a:srgbClr val="262626"/>
              </a:buClr>
              <a:buSzPts val="1800"/>
              <a:buNone/>
              <a:defRPr sz="1800" b="0" i="1">
                <a:solidFill>
                  <a:srgbClr val="262626"/>
                </a:solidFill>
              </a:defRPr>
            </a:lvl1pPr>
            <a:lvl2pPr marL="914400" lvl="1" indent="-228600" algn="l">
              <a:lnSpc>
                <a:spcPct val="112000"/>
              </a:lnSpc>
              <a:spcBef>
                <a:spcPts val="675"/>
              </a:spcBef>
              <a:spcAft>
                <a:spcPts val="0"/>
              </a:spcAft>
              <a:buClr>
                <a:srgbClr val="262626"/>
              </a:buClr>
              <a:buSzPts val="1125"/>
              <a:buNone/>
              <a:defRPr sz="1125" b="1"/>
            </a:lvl2pPr>
            <a:lvl3pPr marL="1371600" lvl="2" indent="-228600" algn="l">
              <a:lnSpc>
                <a:spcPct val="112000"/>
              </a:lnSpc>
              <a:spcBef>
                <a:spcPts val="675"/>
              </a:spcBef>
              <a:spcAft>
                <a:spcPts val="0"/>
              </a:spcAft>
              <a:buClr>
                <a:srgbClr val="262626"/>
              </a:buClr>
              <a:buSzPts val="1013"/>
              <a:buNone/>
              <a:defRPr sz="1013" b="1"/>
            </a:lvl3pPr>
            <a:lvl4pPr marL="1828800" lvl="3" indent="-228600" algn="l">
              <a:lnSpc>
                <a:spcPct val="112000"/>
              </a:lnSpc>
              <a:spcBef>
                <a:spcPts val="675"/>
              </a:spcBef>
              <a:spcAft>
                <a:spcPts val="0"/>
              </a:spcAft>
              <a:buClr>
                <a:srgbClr val="262626"/>
              </a:buClr>
              <a:buSzPts val="900"/>
              <a:buNone/>
              <a:defRPr sz="900" b="1"/>
            </a:lvl4pPr>
            <a:lvl5pPr marL="2286000" lvl="4" indent="-228600" algn="l">
              <a:lnSpc>
                <a:spcPct val="112000"/>
              </a:lnSpc>
              <a:spcBef>
                <a:spcPts val="675"/>
              </a:spcBef>
              <a:spcAft>
                <a:spcPts val="0"/>
              </a:spcAft>
              <a:buClr>
                <a:srgbClr val="262626"/>
              </a:buClr>
              <a:buSzPts val="900"/>
              <a:buNone/>
              <a:defRPr sz="900" b="1"/>
            </a:lvl5pPr>
            <a:lvl6pPr marL="2743200" lvl="5" indent="-228600" algn="l">
              <a:lnSpc>
                <a:spcPct val="112000"/>
              </a:lnSpc>
              <a:spcBef>
                <a:spcPts val="731"/>
              </a:spcBef>
              <a:spcAft>
                <a:spcPts val="0"/>
              </a:spcAft>
              <a:buClr>
                <a:srgbClr val="262626"/>
              </a:buClr>
              <a:buSzPts val="900"/>
              <a:buNone/>
              <a:defRPr sz="900" b="1"/>
            </a:lvl6pPr>
            <a:lvl7pPr marL="3200400" lvl="6" indent="-228600" algn="l">
              <a:lnSpc>
                <a:spcPct val="112000"/>
              </a:lnSpc>
              <a:spcBef>
                <a:spcPts val="731"/>
              </a:spcBef>
              <a:spcAft>
                <a:spcPts val="0"/>
              </a:spcAft>
              <a:buClr>
                <a:srgbClr val="262626"/>
              </a:buClr>
              <a:buSzPts val="900"/>
              <a:buNone/>
              <a:defRPr sz="900" b="1"/>
            </a:lvl7pPr>
            <a:lvl8pPr marL="3657600" lvl="7" indent="-228600" algn="l">
              <a:lnSpc>
                <a:spcPct val="112000"/>
              </a:lnSpc>
              <a:spcBef>
                <a:spcPts val="731"/>
              </a:spcBef>
              <a:spcAft>
                <a:spcPts val="0"/>
              </a:spcAft>
              <a:buClr>
                <a:srgbClr val="262626"/>
              </a:buClr>
              <a:buSzPts val="900"/>
              <a:buNone/>
              <a:defRPr sz="900" b="1"/>
            </a:lvl8pPr>
            <a:lvl9pPr marL="4114800" lvl="8" indent="-228600" algn="l">
              <a:lnSpc>
                <a:spcPct val="112000"/>
              </a:lnSpc>
              <a:spcBef>
                <a:spcPts val="731"/>
              </a:spcBef>
              <a:spcAft>
                <a:spcPts val="0"/>
              </a:spcAft>
              <a:buClr>
                <a:srgbClr val="262626"/>
              </a:buClr>
              <a:buSzPts val="900"/>
              <a:buNone/>
              <a:defRPr sz="900" b="1"/>
            </a:lvl9pPr>
          </a:lstStyle>
          <a:p>
            <a:endParaRPr/>
          </a:p>
        </p:txBody>
      </p:sp>
      <p:sp>
        <p:nvSpPr>
          <p:cNvPr id="223" name="Google Shape;223;p31"/>
          <p:cNvSpPr txBox="1">
            <a:spLocks noGrp="1"/>
          </p:cNvSpPr>
          <p:nvPr>
            <p:ph type="body" idx="4"/>
          </p:nvPr>
        </p:nvSpPr>
        <p:spPr>
          <a:xfrm>
            <a:off x="3886200" y="4669432"/>
            <a:ext cx="4690872" cy="1752100"/>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224" name="Google Shape;224;p31"/>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1"/>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1"/>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571501"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32"/>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2"/>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2"/>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4" title="Page Number Shape"/>
          <p:cNvSpPr/>
          <p:nvPr/>
        </p:nvSpPr>
        <p:spPr>
          <a:xfrm>
            <a:off x="8736012" y="1393748"/>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4"/>
          <p:cNvSpPr txBox="1">
            <a:spLocks noGrp="1"/>
          </p:cNvSpPr>
          <p:nvPr>
            <p:ph type="title"/>
          </p:nvPr>
        </p:nvSpPr>
        <p:spPr>
          <a:xfrm>
            <a:off x="1460755" y="2571723"/>
            <a:ext cx="6222491" cy="3286153"/>
          </a:xfrm>
          <a:prstGeom prst="rect">
            <a:avLst/>
          </a:prstGeom>
          <a:noFill/>
          <a:ln>
            <a:noFill/>
          </a:ln>
        </p:spPr>
        <p:txBody>
          <a:bodyPr spcFirstLastPara="1" wrap="square" lIns="91425" tIns="45700" rIns="91425" bIns="45700" anchor="t" anchorCtr="0"/>
          <a:lstStyle>
            <a:lvl1pPr lvl="0" algn="r">
              <a:lnSpc>
                <a:spcPct val="85000"/>
              </a:lnSpc>
              <a:spcBef>
                <a:spcPts val="0"/>
              </a:spcBef>
              <a:spcAft>
                <a:spcPts val="0"/>
              </a:spcAft>
              <a:buClr>
                <a:srgbClr val="262626"/>
              </a:buClr>
              <a:buSzPts val="5800"/>
              <a:buFont typeface="Century Schoolbook"/>
              <a:buNone/>
              <a:defRPr sz="58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460755" y="1393748"/>
            <a:ext cx="6301072" cy="819150"/>
          </a:xfrm>
          <a:prstGeom prst="rect">
            <a:avLst/>
          </a:prstGeom>
          <a:noFill/>
          <a:ln>
            <a:noFill/>
          </a:ln>
        </p:spPr>
        <p:txBody>
          <a:bodyPr spcFirstLastPara="1" wrap="square" lIns="91425" tIns="45700" rIns="91425" bIns="45700" anchor="ctr" anchorCtr="0"/>
          <a:lstStyle>
            <a:lvl1pPr marL="457200" lvl="0" indent="-228600" algn="r">
              <a:lnSpc>
                <a:spcPct val="113000"/>
              </a:lnSpc>
              <a:spcBef>
                <a:spcPts val="0"/>
              </a:spcBef>
              <a:spcAft>
                <a:spcPts val="0"/>
              </a:spcAft>
              <a:buClr>
                <a:srgbClr val="262626"/>
              </a:buClr>
              <a:buSzPts val="1800"/>
              <a:buNone/>
              <a:defRPr sz="1800" b="0" i="1">
                <a:solidFill>
                  <a:srgbClr val="262626"/>
                </a:solidFill>
              </a:defRPr>
            </a:lvl1pPr>
            <a:lvl2pPr marL="914400" lvl="1" indent="-228600" algn="l">
              <a:lnSpc>
                <a:spcPct val="112000"/>
              </a:lnSpc>
              <a:spcBef>
                <a:spcPts val="900"/>
              </a:spcBef>
              <a:spcAft>
                <a:spcPts val="0"/>
              </a:spcAft>
              <a:buClr>
                <a:srgbClr val="888888"/>
              </a:buClr>
              <a:buSzPts val="1500"/>
              <a:buNone/>
              <a:defRPr sz="1500">
                <a:solidFill>
                  <a:srgbClr val="888888"/>
                </a:solidFill>
              </a:defRPr>
            </a:lvl2pPr>
            <a:lvl3pPr marL="1371600" lvl="2" indent="-228600" algn="l">
              <a:lnSpc>
                <a:spcPct val="112000"/>
              </a:lnSpc>
              <a:spcBef>
                <a:spcPts val="900"/>
              </a:spcBef>
              <a:spcAft>
                <a:spcPts val="0"/>
              </a:spcAft>
              <a:buClr>
                <a:srgbClr val="888888"/>
              </a:buClr>
              <a:buSzPts val="1350"/>
              <a:buNone/>
              <a:defRPr sz="1350">
                <a:solidFill>
                  <a:srgbClr val="888888"/>
                </a:solidFill>
              </a:defRPr>
            </a:lvl3pPr>
            <a:lvl4pPr marL="1828800" lvl="3" indent="-228600" algn="l">
              <a:lnSpc>
                <a:spcPct val="112000"/>
              </a:lnSpc>
              <a:spcBef>
                <a:spcPts val="900"/>
              </a:spcBef>
              <a:spcAft>
                <a:spcPts val="0"/>
              </a:spcAft>
              <a:buClr>
                <a:srgbClr val="888888"/>
              </a:buClr>
              <a:buSzPts val="1200"/>
              <a:buNone/>
              <a:defRPr sz="1200">
                <a:solidFill>
                  <a:srgbClr val="888888"/>
                </a:solidFill>
              </a:defRPr>
            </a:lvl4pPr>
            <a:lvl5pPr marL="2286000" lvl="4" indent="-228600" algn="l">
              <a:lnSpc>
                <a:spcPct val="112000"/>
              </a:lnSpc>
              <a:spcBef>
                <a:spcPts val="900"/>
              </a:spcBef>
              <a:spcAft>
                <a:spcPts val="0"/>
              </a:spcAft>
              <a:buClr>
                <a:srgbClr val="888888"/>
              </a:buClr>
              <a:buSzPts val="1200"/>
              <a:buNone/>
              <a:defRPr sz="1200">
                <a:solidFill>
                  <a:srgbClr val="888888"/>
                </a:solidFill>
              </a:defRPr>
            </a:lvl5pPr>
            <a:lvl6pPr marL="2743200" lvl="5" indent="-228600" algn="l">
              <a:lnSpc>
                <a:spcPct val="112000"/>
              </a:lnSpc>
              <a:spcBef>
                <a:spcPts val="975"/>
              </a:spcBef>
              <a:spcAft>
                <a:spcPts val="0"/>
              </a:spcAft>
              <a:buClr>
                <a:srgbClr val="888888"/>
              </a:buClr>
              <a:buSzPts val="1200"/>
              <a:buNone/>
              <a:defRPr sz="1200">
                <a:solidFill>
                  <a:srgbClr val="888888"/>
                </a:solidFill>
              </a:defRPr>
            </a:lvl6pPr>
            <a:lvl7pPr marL="3200400" lvl="6" indent="-228600" algn="l">
              <a:lnSpc>
                <a:spcPct val="112000"/>
              </a:lnSpc>
              <a:spcBef>
                <a:spcPts val="975"/>
              </a:spcBef>
              <a:spcAft>
                <a:spcPts val="0"/>
              </a:spcAft>
              <a:buClr>
                <a:srgbClr val="888888"/>
              </a:buClr>
              <a:buSzPts val="1200"/>
              <a:buNone/>
              <a:defRPr sz="1200">
                <a:solidFill>
                  <a:srgbClr val="888888"/>
                </a:solidFill>
              </a:defRPr>
            </a:lvl7pPr>
            <a:lvl8pPr marL="3657600" lvl="7" indent="-228600" algn="l">
              <a:lnSpc>
                <a:spcPct val="112000"/>
              </a:lnSpc>
              <a:spcBef>
                <a:spcPts val="975"/>
              </a:spcBef>
              <a:spcAft>
                <a:spcPts val="0"/>
              </a:spcAft>
              <a:buClr>
                <a:srgbClr val="888888"/>
              </a:buClr>
              <a:buSzPts val="1200"/>
              <a:buNone/>
              <a:defRPr sz="1200">
                <a:solidFill>
                  <a:srgbClr val="888888"/>
                </a:solidFill>
              </a:defRPr>
            </a:lvl8pPr>
            <a:lvl9pPr marL="4114800" lvl="8" indent="-228600" algn="l">
              <a:lnSpc>
                <a:spcPct val="112000"/>
              </a:lnSpc>
              <a:spcBef>
                <a:spcPts val="975"/>
              </a:spcBef>
              <a:spcAft>
                <a:spcPts val="0"/>
              </a:spcAft>
              <a:buClr>
                <a:srgbClr val="888888"/>
              </a:buClr>
              <a:buSzPts val="1200"/>
              <a:buNone/>
              <a:defRPr sz="1200">
                <a:solidFill>
                  <a:srgbClr val="888888"/>
                </a:solidFill>
              </a:defRPr>
            </a:lvl9pPr>
          </a:lstStyle>
          <a:p>
            <a:endParaRPr/>
          </a:p>
        </p:txBody>
      </p:sp>
      <p:sp>
        <p:nvSpPr>
          <p:cNvPr id="38" name="Google Shape;38;p4"/>
          <p:cNvSpPr txBox="1">
            <a:spLocks noGrp="1"/>
          </p:cNvSpPr>
          <p:nvPr>
            <p:ph type="dt" idx="10"/>
          </p:nvPr>
        </p:nvSpPr>
        <p:spPr>
          <a:xfrm>
            <a:off x="6557216" y="6314440"/>
            <a:ext cx="1197467"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sz="90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460755" y="6314441"/>
            <a:ext cx="486017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736012" y="1620761"/>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1">
                <a:solidFill>
                  <a:schemeClr val="lt2"/>
                </a:solidFill>
                <a:latin typeface="Century Schoolbook"/>
                <a:ea typeface="Century Schoolbook"/>
                <a:cs typeface="Century Schoolbook"/>
                <a:sym typeface="Century Schoolbook"/>
              </a:defRPr>
            </a:lvl1pPr>
            <a:lvl2pPr marL="0" lvl="1" indent="0" algn="r">
              <a:spcBef>
                <a:spcPts val="0"/>
              </a:spcBef>
              <a:buNone/>
              <a:defRPr sz="1100" b="0" i="1">
                <a:solidFill>
                  <a:schemeClr val="lt2"/>
                </a:solidFill>
                <a:latin typeface="Century Schoolbook"/>
                <a:ea typeface="Century Schoolbook"/>
                <a:cs typeface="Century Schoolbook"/>
                <a:sym typeface="Century Schoolbook"/>
              </a:defRPr>
            </a:lvl2pPr>
            <a:lvl3pPr marL="0" lvl="2" indent="0" algn="r">
              <a:spcBef>
                <a:spcPts val="0"/>
              </a:spcBef>
              <a:buNone/>
              <a:defRPr sz="1100" b="0" i="1">
                <a:solidFill>
                  <a:schemeClr val="lt2"/>
                </a:solidFill>
                <a:latin typeface="Century Schoolbook"/>
                <a:ea typeface="Century Schoolbook"/>
                <a:cs typeface="Century Schoolbook"/>
                <a:sym typeface="Century Schoolbook"/>
              </a:defRPr>
            </a:lvl3pPr>
            <a:lvl4pPr marL="0" lvl="3" indent="0" algn="r">
              <a:spcBef>
                <a:spcPts val="0"/>
              </a:spcBef>
              <a:buNone/>
              <a:defRPr sz="1100" b="0" i="1">
                <a:solidFill>
                  <a:schemeClr val="lt2"/>
                </a:solidFill>
                <a:latin typeface="Century Schoolbook"/>
                <a:ea typeface="Century Schoolbook"/>
                <a:cs typeface="Century Schoolbook"/>
                <a:sym typeface="Century Schoolbook"/>
              </a:defRPr>
            </a:lvl4pPr>
            <a:lvl5pPr marL="0" lvl="4" indent="0" algn="r">
              <a:spcBef>
                <a:spcPts val="0"/>
              </a:spcBef>
              <a:buNone/>
              <a:defRPr sz="1100" b="0" i="1">
                <a:solidFill>
                  <a:schemeClr val="lt2"/>
                </a:solidFill>
                <a:latin typeface="Century Schoolbook"/>
                <a:ea typeface="Century Schoolbook"/>
                <a:cs typeface="Century Schoolbook"/>
                <a:sym typeface="Century Schoolbook"/>
              </a:defRPr>
            </a:lvl5pPr>
            <a:lvl6pPr marL="0" lvl="5" indent="0" algn="r">
              <a:spcBef>
                <a:spcPts val="0"/>
              </a:spcBef>
              <a:buNone/>
              <a:defRPr sz="1100" b="0" i="1">
                <a:solidFill>
                  <a:schemeClr val="lt2"/>
                </a:solidFill>
                <a:latin typeface="Century Schoolbook"/>
                <a:ea typeface="Century Schoolbook"/>
                <a:cs typeface="Century Schoolbook"/>
                <a:sym typeface="Century Schoolbook"/>
              </a:defRPr>
            </a:lvl6pPr>
            <a:lvl7pPr marL="0" lvl="6" indent="0" algn="r">
              <a:spcBef>
                <a:spcPts val="0"/>
              </a:spcBef>
              <a:buNone/>
              <a:defRPr sz="1100" b="0" i="1">
                <a:solidFill>
                  <a:schemeClr val="lt2"/>
                </a:solidFill>
                <a:latin typeface="Century Schoolbook"/>
                <a:ea typeface="Century Schoolbook"/>
                <a:cs typeface="Century Schoolbook"/>
                <a:sym typeface="Century Schoolbook"/>
              </a:defRPr>
            </a:lvl7pPr>
            <a:lvl8pPr marL="0" lvl="7" indent="0" algn="r">
              <a:spcBef>
                <a:spcPts val="0"/>
              </a:spcBef>
              <a:buNone/>
              <a:defRPr sz="1100" b="0" i="1">
                <a:solidFill>
                  <a:schemeClr val="lt2"/>
                </a:solidFill>
                <a:latin typeface="Century Schoolbook"/>
                <a:ea typeface="Century Schoolbook"/>
                <a:cs typeface="Century Schoolbook"/>
                <a:sym typeface="Century Schoolbook"/>
              </a:defRPr>
            </a:lvl8pPr>
            <a:lvl9pPr marL="0" lvl="8" indent="0" algn="r">
              <a:spcBef>
                <a:spcPts val="0"/>
              </a:spcBef>
              <a:buNone/>
              <a:defRPr sz="11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rot="10800000">
            <a:off x="1" y="6178167"/>
            <a:ext cx="7683245" cy="0"/>
          </a:xfrm>
          <a:prstGeom prst="straightConnector1">
            <a:avLst/>
          </a:prstGeom>
          <a:noFill/>
          <a:ln w="25400" cap="flat" cmpd="sng">
            <a:solidFill>
              <a:srgbClr val="262626"/>
            </a:solidFill>
            <a:prstDash val="solid"/>
            <a:round/>
            <a:headEnd type="none" w="sm" len="sm"/>
            <a:tailEnd type="none" w="sm" len="sm"/>
          </a:ln>
        </p:spPr>
      </p:cxnSp>
      <p:cxnSp>
        <p:nvCxnSpPr>
          <p:cNvPr id="42" name="Google Shape;42;p4"/>
          <p:cNvCxnSpPr/>
          <p:nvPr/>
        </p:nvCxnSpPr>
        <p:spPr>
          <a:xfrm rot="10800000">
            <a:off x="1" y="6178167"/>
            <a:ext cx="7683245"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571500" y="555479"/>
            <a:ext cx="2879082" cy="1921022"/>
          </a:xfrm>
          <a:prstGeom prst="rect">
            <a:avLst/>
          </a:prstGeom>
          <a:noFill/>
          <a:ln>
            <a:noFill/>
          </a:ln>
        </p:spPr>
        <p:txBody>
          <a:bodyPr spcFirstLastPara="1" wrap="square" lIns="91425" tIns="45700" rIns="91425" bIns="45700" anchor="t" anchorCtr="0"/>
          <a:lstStyle>
            <a:lvl1pPr lvl="0" algn="r">
              <a:lnSpc>
                <a:spcPct val="93000"/>
              </a:lnSpc>
              <a:spcBef>
                <a:spcPts val="0"/>
              </a:spcBef>
              <a:spcAft>
                <a:spcPts val="0"/>
              </a:spcAft>
              <a:buClr>
                <a:srgbClr val="262626"/>
              </a:buClr>
              <a:buSzPts val="2250"/>
              <a:buFont typeface="Century Schoolboo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3"/>
          <p:cNvSpPr txBox="1">
            <a:spLocks noGrp="1"/>
          </p:cNvSpPr>
          <p:nvPr>
            <p:ph type="body" idx="1"/>
          </p:nvPr>
        </p:nvSpPr>
        <p:spPr>
          <a:xfrm>
            <a:off x="3886200" y="564147"/>
            <a:ext cx="4686300" cy="5622644"/>
          </a:xfrm>
          <a:prstGeom prst="rect">
            <a:avLst/>
          </a:prstGeom>
          <a:noFill/>
          <a:ln>
            <a:noFill/>
          </a:ln>
        </p:spPr>
        <p:txBody>
          <a:bodyPr spcFirstLastPara="1" wrap="square" lIns="91425" tIns="45700" rIns="91425" bIns="45700" anchor="t" anchorCtr="0"/>
          <a:lstStyle>
            <a:lvl1pPr marL="457200" lvl="0" indent="-323850" algn="l">
              <a:lnSpc>
                <a:spcPct val="112000"/>
              </a:lnSpc>
              <a:spcBef>
                <a:spcPts val="675"/>
              </a:spcBef>
              <a:spcAft>
                <a:spcPts val="0"/>
              </a:spcAft>
              <a:buClr>
                <a:srgbClr val="262626"/>
              </a:buClr>
              <a:buSzPts val="1500"/>
              <a:buChar char="•"/>
              <a:defRPr sz="1500"/>
            </a:lvl1pPr>
            <a:lvl2pPr marL="914400" lvl="1" indent="-314325" algn="l">
              <a:lnSpc>
                <a:spcPct val="112000"/>
              </a:lnSpc>
              <a:spcBef>
                <a:spcPts val="675"/>
              </a:spcBef>
              <a:spcAft>
                <a:spcPts val="0"/>
              </a:spcAft>
              <a:buClr>
                <a:srgbClr val="262626"/>
              </a:buClr>
              <a:buSzPts val="1350"/>
              <a:buChar char="–"/>
              <a:defRPr sz="1350"/>
            </a:lvl2pPr>
            <a:lvl3pPr marL="1371600" lvl="2" indent="-304800" algn="l">
              <a:lnSpc>
                <a:spcPct val="112000"/>
              </a:lnSpc>
              <a:spcBef>
                <a:spcPts val="675"/>
              </a:spcBef>
              <a:spcAft>
                <a:spcPts val="0"/>
              </a:spcAft>
              <a:buClr>
                <a:srgbClr val="262626"/>
              </a:buClr>
              <a:buSzPts val="1200"/>
              <a:buChar char="•"/>
              <a:defRPr sz="1200"/>
            </a:lvl3pPr>
            <a:lvl4pPr marL="1828800" lvl="3" indent="-295275" algn="l">
              <a:lnSpc>
                <a:spcPct val="112000"/>
              </a:lnSpc>
              <a:spcBef>
                <a:spcPts val="675"/>
              </a:spcBef>
              <a:spcAft>
                <a:spcPts val="0"/>
              </a:spcAft>
              <a:buClr>
                <a:srgbClr val="262626"/>
              </a:buClr>
              <a:buSzPts val="1050"/>
              <a:buChar char="–"/>
              <a:defRPr sz="1050"/>
            </a:lvl4pPr>
            <a:lvl5pPr marL="2286000" lvl="4" indent="-295275" algn="l">
              <a:lnSpc>
                <a:spcPct val="112000"/>
              </a:lnSpc>
              <a:spcBef>
                <a:spcPts val="675"/>
              </a:spcBef>
              <a:spcAft>
                <a:spcPts val="0"/>
              </a:spcAft>
              <a:buClr>
                <a:srgbClr val="262626"/>
              </a:buClr>
              <a:buSzPts val="1050"/>
              <a:buChar char="•"/>
              <a:defRPr sz="1050"/>
            </a:lvl5pPr>
            <a:lvl6pPr marL="2743200" lvl="5" indent="-295275" algn="l">
              <a:lnSpc>
                <a:spcPct val="112000"/>
              </a:lnSpc>
              <a:spcBef>
                <a:spcPts val="731"/>
              </a:spcBef>
              <a:spcAft>
                <a:spcPts val="0"/>
              </a:spcAft>
              <a:buClr>
                <a:srgbClr val="262626"/>
              </a:buClr>
              <a:buSzPts val="1050"/>
              <a:buChar char="–"/>
              <a:defRPr sz="1050"/>
            </a:lvl6pPr>
            <a:lvl7pPr marL="3200400" lvl="6" indent="-295275" algn="l">
              <a:lnSpc>
                <a:spcPct val="112000"/>
              </a:lnSpc>
              <a:spcBef>
                <a:spcPts val="731"/>
              </a:spcBef>
              <a:spcAft>
                <a:spcPts val="0"/>
              </a:spcAft>
              <a:buClr>
                <a:srgbClr val="262626"/>
              </a:buClr>
              <a:buSzPts val="1050"/>
              <a:buChar char="•"/>
              <a:defRPr sz="1050"/>
            </a:lvl7pPr>
            <a:lvl8pPr marL="3657600" lvl="7" indent="-295275" algn="l">
              <a:lnSpc>
                <a:spcPct val="112000"/>
              </a:lnSpc>
              <a:spcBef>
                <a:spcPts val="731"/>
              </a:spcBef>
              <a:spcAft>
                <a:spcPts val="0"/>
              </a:spcAft>
              <a:buClr>
                <a:srgbClr val="262626"/>
              </a:buClr>
              <a:buSzPts val="1050"/>
              <a:buChar char="–"/>
              <a:defRPr sz="1050"/>
            </a:lvl8pPr>
            <a:lvl9pPr marL="4114800" lvl="8" indent="-295275" algn="l">
              <a:lnSpc>
                <a:spcPct val="112000"/>
              </a:lnSpc>
              <a:spcBef>
                <a:spcPts val="731"/>
              </a:spcBef>
              <a:spcAft>
                <a:spcPts val="0"/>
              </a:spcAft>
              <a:buClr>
                <a:srgbClr val="262626"/>
              </a:buClr>
              <a:buSzPts val="1050"/>
              <a:buChar char="•"/>
              <a:defRPr sz="1050"/>
            </a:lvl9pPr>
          </a:lstStyle>
          <a:p>
            <a:endParaRPr/>
          </a:p>
        </p:txBody>
      </p:sp>
      <p:sp>
        <p:nvSpPr>
          <p:cNvPr id="235" name="Google Shape;235;p33"/>
          <p:cNvSpPr txBox="1">
            <a:spLocks noGrp="1"/>
          </p:cNvSpPr>
          <p:nvPr>
            <p:ph type="body" idx="2"/>
          </p:nvPr>
        </p:nvSpPr>
        <p:spPr>
          <a:xfrm>
            <a:off x="571500" y="2621515"/>
            <a:ext cx="2879082" cy="3239537"/>
          </a:xfrm>
          <a:prstGeom prst="rect">
            <a:avLst/>
          </a:prstGeom>
          <a:noFill/>
          <a:ln>
            <a:noFill/>
          </a:ln>
        </p:spPr>
        <p:txBody>
          <a:bodyPr spcFirstLastPara="1" wrap="square" lIns="91425" tIns="45700" rIns="91425" bIns="45700" anchor="t" anchorCtr="0"/>
          <a:lstStyle>
            <a:lvl1pPr marL="457200" lvl="0" indent="-228600" algn="r">
              <a:lnSpc>
                <a:spcPct val="125000"/>
              </a:lnSpc>
              <a:spcBef>
                <a:spcPts val="900"/>
              </a:spcBef>
              <a:spcAft>
                <a:spcPts val="0"/>
              </a:spcAft>
              <a:buClr>
                <a:srgbClr val="262626"/>
              </a:buClr>
              <a:buSzPts val="1050"/>
              <a:buNone/>
              <a:defRPr sz="1050"/>
            </a:lvl1pPr>
            <a:lvl2pPr marL="914400" lvl="1" indent="-228600" algn="l">
              <a:lnSpc>
                <a:spcPct val="112000"/>
              </a:lnSpc>
              <a:spcBef>
                <a:spcPts val="675"/>
              </a:spcBef>
              <a:spcAft>
                <a:spcPts val="0"/>
              </a:spcAft>
              <a:buClr>
                <a:srgbClr val="262626"/>
              </a:buClr>
              <a:buSzPts val="788"/>
              <a:buNone/>
              <a:defRPr sz="788"/>
            </a:lvl2pPr>
            <a:lvl3pPr marL="1371600" lvl="2" indent="-228600" algn="l">
              <a:lnSpc>
                <a:spcPct val="112000"/>
              </a:lnSpc>
              <a:spcBef>
                <a:spcPts val="675"/>
              </a:spcBef>
              <a:spcAft>
                <a:spcPts val="0"/>
              </a:spcAft>
              <a:buClr>
                <a:srgbClr val="262626"/>
              </a:buClr>
              <a:buSzPts val="675"/>
              <a:buNone/>
              <a:defRPr sz="675"/>
            </a:lvl3pPr>
            <a:lvl4pPr marL="1828800" lvl="3" indent="-228600" algn="l">
              <a:lnSpc>
                <a:spcPct val="112000"/>
              </a:lnSpc>
              <a:spcBef>
                <a:spcPts val="675"/>
              </a:spcBef>
              <a:spcAft>
                <a:spcPts val="0"/>
              </a:spcAft>
              <a:buClr>
                <a:srgbClr val="262626"/>
              </a:buClr>
              <a:buSzPts val="563"/>
              <a:buNone/>
              <a:defRPr sz="563"/>
            </a:lvl4pPr>
            <a:lvl5pPr marL="2286000" lvl="4" indent="-228600" algn="l">
              <a:lnSpc>
                <a:spcPct val="112000"/>
              </a:lnSpc>
              <a:spcBef>
                <a:spcPts val="675"/>
              </a:spcBef>
              <a:spcAft>
                <a:spcPts val="0"/>
              </a:spcAft>
              <a:buClr>
                <a:srgbClr val="262626"/>
              </a:buClr>
              <a:buSzPts val="563"/>
              <a:buNone/>
              <a:defRPr sz="563"/>
            </a:lvl5pPr>
            <a:lvl6pPr marL="2743200" lvl="5" indent="-228600" algn="l">
              <a:lnSpc>
                <a:spcPct val="112000"/>
              </a:lnSpc>
              <a:spcBef>
                <a:spcPts val="731"/>
              </a:spcBef>
              <a:spcAft>
                <a:spcPts val="0"/>
              </a:spcAft>
              <a:buClr>
                <a:srgbClr val="262626"/>
              </a:buClr>
              <a:buSzPts val="563"/>
              <a:buNone/>
              <a:defRPr sz="563"/>
            </a:lvl6pPr>
            <a:lvl7pPr marL="3200400" lvl="6" indent="-228600" algn="l">
              <a:lnSpc>
                <a:spcPct val="112000"/>
              </a:lnSpc>
              <a:spcBef>
                <a:spcPts val="731"/>
              </a:spcBef>
              <a:spcAft>
                <a:spcPts val="0"/>
              </a:spcAft>
              <a:buClr>
                <a:srgbClr val="262626"/>
              </a:buClr>
              <a:buSzPts val="563"/>
              <a:buNone/>
              <a:defRPr sz="563"/>
            </a:lvl7pPr>
            <a:lvl8pPr marL="3657600" lvl="7" indent="-228600" algn="l">
              <a:lnSpc>
                <a:spcPct val="112000"/>
              </a:lnSpc>
              <a:spcBef>
                <a:spcPts val="731"/>
              </a:spcBef>
              <a:spcAft>
                <a:spcPts val="0"/>
              </a:spcAft>
              <a:buClr>
                <a:srgbClr val="262626"/>
              </a:buClr>
              <a:buSzPts val="563"/>
              <a:buNone/>
              <a:defRPr sz="563"/>
            </a:lvl8pPr>
            <a:lvl9pPr marL="4114800" lvl="8" indent="-228600" algn="l">
              <a:lnSpc>
                <a:spcPct val="112000"/>
              </a:lnSpc>
              <a:spcBef>
                <a:spcPts val="731"/>
              </a:spcBef>
              <a:spcAft>
                <a:spcPts val="0"/>
              </a:spcAft>
              <a:buClr>
                <a:srgbClr val="262626"/>
              </a:buClr>
              <a:buSzPts val="563"/>
              <a:buNone/>
              <a:defRPr sz="563"/>
            </a:lvl9pPr>
          </a:lstStyle>
          <a:p>
            <a:endParaRPr/>
          </a:p>
        </p:txBody>
      </p:sp>
      <p:sp>
        <p:nvSpPr>
          <p:cNvPr id="236" name="Google Shape;236;p33"/>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3"/>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3"/>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571501" y="557264"/>
            <a:ext cx="2882528" cy="1919239"/>
          </a:xfrm>
          <a:prstGeom prst="rect">
            <a:avLst/>
          </a:prstGeom>
          <a:noFill/>
          <a:ln>
            <a:noFill/>
          </a:ln>
        </p:spPr>
        <p:txBody>
          <a:bodyPr spcFirstLastPara="1" wrap="square" lIns="91425" tIns="45700" rIns="91425" bIns="45700" anchor="t" anchorCtr="0"/>
          <a:lstStyle>
            <a:lvl1pPr lvl="0" algn="r">
              <a:lnSpc>
                <a:spcPct val="93000"/>
              </a:lnSpc>
              <a:spcBef>
                <a:spcPts val="0"/>
              </a:spcBef>
              <a:spcAft>
                <a:spcPts val="0"/>
              </a:spcAft>
              <a:buClr>
                <a:srgbClr val="262626"/>
              </a:buClr>
              <a:buSzPts val="2250"/>
              <a:buFont typeface="Century Schoolboo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4"/>
          <p:cNvSpPr>
            <a:spLocks noGrp="1"/>
          </p:cNvSpPr>
          <p:nvPr>
            <p:ph type="pic" idx="2"/>
          </p:nvPr>
        </p:nvSpPr>
        <p:spPr>
          <a:xfrm>
            <a:off x="3943350" y="3"/>
            <a:ext cx="4629150" cy="6857999"/>
          </a:xfrm>
          <a:prstGeom prst="rect">
            <a:avLst/>
          </a:prstGeom>
          <a:noFill/>
          <a:ln>
            <a:noFill/>
          </a:ln>
        </p:spPr>
        <p:txBody>
          <a:bodyPr spcFirstLastPara="1" wrap="square" lIns="91425" tIns="45700" rIns="91425" bIns="45700" anchor="t" anchorCtr="0"/>
          <a:lstStyle>
            <a:lvl1pPr marR="0" lvl="0" algn="l" rtl="0">
              <a:lnSpc>
                <a:spcPct val="112000"/>
              </a:lnSpc>
              <a:spcBef>
                <a:spcPts val="675"/>
              </a:spcBef>
              <a:spcAft>
                <a:spcPts val="0"/>
              </a:spcAft>
              <a:buClr>
                <a:srgbClr val="262626"/>
              </a:buClr>
              <a:buSzPts val="1800"/>
              <a:buFont typeface="Arial"/>
              <a:buNone/>
              <a:defRPr sz="1800" b="0" i="0" u="none" strike="noStrike" cap="none">
                <a:solidFill>
                  <a:srgbClr val="262626"/>
                </a:solidFill>
                <a:latin typeface="Corbel"/>
                <a:ea typeface="Corbel"/>
                <a:cs typeface="Corbel"/>
                <a:sym typeface="Corbel"/>
              </a:defRPr>
            </a:lvl1pPr>
            <a:lvl2pPr marR="0" lvl="1" algn="l" rtl="0">
              <a:lnSpc>
                <a:spcPct val="112000"/>
              </a:lnSpc>
              <a:spcBef>
                <a:spcPts val="675"/>
              </a:spcBef>
              <a:spcAft>
                <a:spcPts val="0"/>
              </a:spcAft>
              <a:buClr>
                <a:srgbClr val="262626"/>
              </a:buClr>
              <a:buSzPts val="1575"/>
              <a:buFont typeface="Corbel"/>
              <a:buNone/>
              <a:defRPr sz="1575" b="0" i="0" u="none" strike="noStrike" cap="none">
                <a:solidFill>
                  <a:srgbClr val="262626"/>
                </a:solidFill>
                <a:latin typeface="Corbel"/>
                <a:ea typeface="Corbel"/>
                <a:cs typeface="Corbel"/>
                <a:sym typeface="Corbel"/>
              </a:defRPr>
            </a:lvl2pPr>
            <a:lvl3pPr marR="0" lvl="2" algn="l" rtl="0">
              <a:lnSpc>
                <a:spcPct val="112000"/>
              </a:lnSpc>
              <a:spcBef>
                <a:spcPts val="675"/>
              </a:spcBef>
              <a:spcAft>
                <a:spcPts val="0"/>
              </a:spcAft>
              <a:buClr>
                <a:srgbClr val="262626"/>
              </a:buClr>
              <a:buSzPts val="1350"/>
              <a:buFont typeface="Arial"/>
              <a:buNone/>
              <a:defRPr sz="1350" b="0" i="0" u="none" strike="noStrike" cap="none">
                <a:solidFill>
                  <a:srgbClr val="262626"/>
                </a:solidFill>
                <a:latin typeface="Corbel"/>
                <a:ea typeface="Corbel"/>
                <a:cs typeface="Corbel"/>
                <a:sym typeface="Corbel"/>
              </a:defRPr>
            </a:lvl3pPr>
            <a:lvl4pPr marR="0" lvl="3" algn="l" rtl="0">
              <a:lnSpc>
                <a:spcPct val="112000"/>
              </a:lnSpc>
              <a:spcBef>
                <a:spcPts val="675"/>
              </a:spcBef>
              <a:spcAft>
                <a:spcPts val="0"/>
              </a:spcAft>
              <a:buClr>
                <a:srgbClr val="262626"/>
              </a:buClr>
              <a:buSzPts val="1125"/>
              <a:buFont typeface="Corbel"/>
              <a:buNone/>
              <a:defRPr sz="1125" b="0" i="0" u="none" strike="noStrike" cap="none">
                <a:solidFill>
                  <a:srgbClr val="262626"/>
                </a:solidFill>
                <a:latin typeface="Corbel"/>
                <a:ea typeface="Corbel"/>
                <a:cs typeface="Corbel"/>
                <a:sym typeface="Corbel"/>
              </a:defRPr>
            </a:lvl4pPr>
            <a:lvl5pPr marR="0" lvl="4" algn="l" rtl="0">
              <a:lnSpc>
                <a:spcPct val="112000"/>
              </a:lnSpc>
              <a:spcBef>
                <a:spcPts val="675"/>
              </a:spcBef>
              <a:spcAft>
                <a:spcPts val="0"/>
              </a:spcAft>
              <a:buClr>
                <a:srgbClr val="262626"/>
              </a:buClr>
              <a:buSzPts val="1125"/>
              <a:buFont typeface="Arial"/>
              <a:buNone/>
              <a:defRPr sz="1125" b="0" i="1" u="none" strike="noStrike" cap="none">
                <a:solidFill>
                  <a:srgbClr val="262626"/>
                </a:solidFill>
                <a:latin typeface="Corbel"/>
                <a:ea typeface="Corbel"/>
                <a:cs typeface="Corbel"/>
                <a:sym typeface="Corbel"/>
              </a:defRPr>
            </a:lvl5pPr>
            <a:lvl6pPr marR="0" lvl="5" algn="l" rtl="0">
              <a:lnSpc>
                <a:spcPct val="112000"/>
              </a:lnSpc>
              <a:spcBef>
                <a:spcPts val="731"/>
              </a:spcBef>
              <a:spcAft>
                <a:spcPts val="0"/>
              </a:spcAft>
              <a:buClr>
                <a:srgbClr val="262626"/>
              </a:buClr>
              <a:buSzPts val="1125"/>
              <a:buFont typeface="Corbel"/>
              <a:buNone/>
              <a:defRPr sz="1125" b="0" i="0" u="none" strike="noStrike" cap="none">
                <a:solidFill>
                  <a:srgbClr val="262626"/>
                </a:solidFill>
                <a:latin typeface="Corbel"/>
                <a:ea typeface="Corbel"/>
                <a:cs typeface="Corbel"/>
                <a:sym typeface="Corbel"/>
              </a:defRPr>
            </a:lvl6pPr>
            <a:lvl7pPr marR="0" lvl="6" algn="l" rtl="0">
              <a:lnSpc>
                <a:spcPct val="112000"/>
              </a:lnSpc>
              <a:spcBef>
                <a:spcPts val="731"/>
              </a:spcBef>
              <a:spcAft>
                <a:spcPts val="0"/>
              </a:spcAft>
              <a:buClr>
                <a:srgbClr val="262626"/>
              </a:buClr>
              <a:buSzPts val="1125"/>
              <a:buFont typeface="Arial"/>
              <a:buNone/>
              <a:defRPr sz="1125" b="0" i="1" u="none" strike="noStrike" cap="none">
                <a:solidFill>
                  <a:srgbClr val="262626"/>
                </a:solidFill>
                <a:latin typeface="Corbel"/>
                <a:ea typeface="Corbel"/>
                <a:cs typeface="Corbel"/>
                <a:sym typeface="Corbel"/>
              </a:defRPr>
            </a:lvl7pPr>
            <a:lvl8pPr marR="0" lvl="7" algn="l" rtl="0">
              <a:lnSpc>
                <a:spcPct val="112000"/>
              </a:lnSpc>
              <a:spcBef>
                <a:spcPts val="731"/>
              </a:spcBef>
              <a:spcAft>
                <a:spcPts val="0"/>
              </a:spcAft>
              <a:buClr>
                <a:srgbClr val="262626"/>
              </a:buClr>
              <a:buSzPts val="1125"/>
              <a:buFont typeface="Corbel"/>
              <a:buNone/>
              <a:defRPr sz="1125" b="0" i="0" u="none" strike="noStrike" cap="none">
                <a:solidFill>
                  <a:srgbClr val="262626"/>
                </a:solidFill>
                <a:latin typeface="Corbel"/>
                <a:ea typeface="Corbel"/>
                <a:cs typeface="Corbel"/>
                <a:sym typeface="Corbel"/>
              </a:defRPr>
            </a:lvl8pPr>
            <a:lvl9pPr marR="0" lvl="8" algn="l" rtl="0">
              <a:lnSpc>
                <a:spcPct val="112000"/>
              </a:lnSpc>
              <a:spcBef>
                <a:spcPts val="731"/>
              </a:spcBef>
              <a:spcAft>
                <a:spcPts val="0"/>
              </a:spcAft>
              <a:buClr>
                <a:srgbClr val="262626"/>
              </a:buClr>
              <a:buSzPts val="1125"/>
              <a:buFont typeface="Arial"/>
              <a:buNone/>
              <a:defRPr sz="1125" b="0" i="1" u="none" strike="noStrike" cap="none">
                <a:solidFill>
                  <a:srgbClr val="262626"/>
                </a:solidFill>
                <a:latin typeface="Corbel"/>
                <a:ea typeface="Corbel"/>
                <a:cs typeface="Corbel"/>
                <a:sym typeface="Corbel"/>
              </a:defRPr>
            </a:lvl9pPr>
          </a:lstStyle>
          <a:p>
            <a:endParaRPr/>
          </a:p>
        </p:txBody>
      </p:sp>
      <p:sp>
        <p:nvSpPr>
          <p:cNvPr id="242" name="Google Shape;242;p34"/>
          <p:cNvSpPr txBox="1">
            <a:spLocks noGrp="1"/>
          </p:cNvSpPr>
          <p:nvPr>
            <p:ph type="body" idx="1"/>
          </p:nvPr>
        </p:nvSpPr>
        <p:spPr>
          <a:xfrm>
            <a:off x="571501" y="2621512"/>
            <a:ext cx="2882528" cy="3236976"/>
          </a:xfrm>
          <a:prstGeom prst="rect">
            <a:avLst/>
          </a:prstGeom>
          <a:noFill/>
          <a:ln>
            <a:noFill/>
          </a:ln>
        </p:spPr>
        <p:txBody>
          <a:bodyPr spcFirstLastPara="1" wrap="square" lIns="91425" tIns="45700" rIns="91425" bIns="45700" anchor="t" anchorCtr="0"/>
          <a:lstStyle>
            <a:lvl1pPr marL="457200" lvl="0" indent="-228600" algn="r">
              <a:lnSpc>
                <a:spcPct val="125000"/>
              </a:lnSpc>
              <a:spcBef>
                <a:spcPts val="900"/>
              </a:spcBef>
              <a:spcAft>
                <a:spcPts val="0"/>
              </a:spcAft>
              <a:buClr>
                <a:srgbClr val="262626"/>
              </a:buClr>
              <a:buSzPts val="1050"/>
              <a:buNone/>
              <a:defRPr sz="1050"/>
            </a:lvl1pPr>
            <a:lvl2pPr marL="914400" lvl="1" indent="-228600" algn="l">
              <a:lnSpc>
                <a:spcPct val="112000"/>
              </a:lnSpc>
              <a:spcBef>
                <a:spcPts val="675"/>
              </a:spcBef>
              <a:spcAft>
                <a:spcPts val="0"/>
              </a:spcAft>
              <a:buClr>
                <a:srgbClr val="262626"/>
              </a:buClr>
              <a:buSzPts val="788"/>
              <a:buNone/>
              <a:defRPr sz="788"/>
            </a:lvl2pPr>
            <a:lvl3pPr marL="1371600" lvl="2" indent="-228600" algn="l">
              <a:lnSpc>
                <a:spcPct val="112000"/>
              </a:lnSpc>
              <a:spcBef>
                <a:spcPts val="675"/>
              </a:spcBef>
              <a:spcAft>
                <a:spcPts val="0"/>
              </a:spcAft>
              <a:buClr>
                <a:srgbClr val="262626"/>
              </a:buClr>
              <a:buSzPts val="675"/>
              <a:buNone/>
              <a:defRPr sz="675"/>
            </a:lvl3pPr>
            <a:lvl4pPr marL="1828800" lvl="3" indent="-228600" algn="l">
              <a:lnSpc>
                <a:spcPct val="112000"/>
              </a:lnSpc>
              <a:spcBef>
                <a:spcPts val="675"/>
              </a:spcBef>
              <a:spcAft>
                <a:spcPts val="0"/>
              </a:spcAft>
              <a:buClr>
                <a:srgbClr val="262626"/>
              </a:buClr>
              <a:buSzPts val="563"/>
              <a:buNone/>
              <a:defRPr sz="563"/>
            </a:lvl4pPr>
            <a:lvl5pPr marL="2286000" lvl="4" indent="-228600" algn="l">
              <a:lnSpc>
                <a:spcPct val="112000"/>
              </a:lnSpc>
              <a:spcBef>
                <a:spcPts val="675"/>
              </a:spcBef>
              <a:spcAft>
                <a:spcPts val="0"/>
              </a:spcAft>
              <a:buClr>
                <a:srgbClr val="262626"/>
              </a:buClr>
              <a:buSzPts val="563"/>
              <a:buNone/>
              <a:defRPr sz="563"/>
            </a:lvl5pPr>
            <a:lvl6pPr marL="2743200" lvl="5" indent="-228600" algn="l">
              <a:lnSpc>
                <a:spcPct val="112000"/>
              </a:lnSpc>
              <a:spcBef>
                <a:spcPts val="731"/>
              </a:spcBef>
              <a:spcAft>
                <a:spcPts val="0"/>
              </a:spcAft>
              <a:buClr>
                <a:srgbClr val="262626"/>
              </a:buClr>
              <a:buSzPts val="563"/>
              <a:buNone/>
              <a:defRPr sz="563"/>
            </a:lvl6pPr>
            <a:lvl7pPr marL="3200400" lvl="6" indent="-228600" algn="l">
              <a:lnSpc>
                <a:spcPct val="112000"/>
              </a:lnSpc>
              <a:spcBef>
                <a:spcPts val="731"/>
              </a:spcBef>
              <a:spcAft>
                <a:spcPts val="0"/>
              </a:spcAft>
              <a:buClr>
                <a:srgbClr val="262626"/>
              </a:buClr>
              <a:buSzPts val="563"/>
              <a:buNone/>
              <a:defRPr sz="563"/>
            </a:lvl7pPr>
            <a:lvl8pPr marL="3657600" lvl="7" indent="-228600" algn="l">
              <a:lnSpc>
                <a:spcPct val="112000"/>
              </a:lnSpc>
              <a:spcBef>
                <a:spcPts val="731"/>
              </a:spcBef>
              <a:spcAft>
                <a:spcPts val="0"/>
              </a:spcAft>
              <a:buClr>
                <a:srgbClr val="262626"/>
              </a:buClr>
              <a:buSzPts val="563"/>
              <a:buNone/>
              <a:defRPr sz="563"/>
            </a:lvl8pPr>
            <a:lvl9pPr marL="4114800" lvl="8" indent="-228600" algn="l">
              <a:lnSpc>
                <a:spcPct val="112000"/>
              </a:lnSpc>
              <a:spcBef>
                <a:spcPts val="731"/>
              </a:spcBef>
              <a:spcAft>
                <a:spcPts val="0"/>
              </a:spcAft>
              <a:buClr>
                <a:srgbClr val="262626"/>
              </a:buClr>
              <a:buSzPts val="563"/>
              <a:buNone/>
              <a:defRPr sz="563"/>
            </a:lvl9pPr>
          </a:lstStyle>
          <a:p>
            <a:endParaRPr/>
          </a:p>
        </p:txBody>
      </p:sp>
      <p:sp>
        <p:nvSpPr>
          <p:cNvPr id="243" name="Google Shape;243;p34"/>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4"/>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4"/>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571501"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5"/>
          <p:cNvSpPr txBox="1">
            <a:spLocks noGrp="1"/>
          </p:cNvSpPr>
          <p:nvPr>
            <p:ph type="body" idx="1"/>
          </p:nvPr>
        </p:nvSpPr>
        <p:spPr>
          <a:xfrm rot="5400000">
            <a:off x="3437279" y="1089001"/>
            <a:ext cx="5584142" cy="4686299"/>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249" name="Google Shape;249;p35"/>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5"/>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5"/>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52"/>
        <p:cNvGrpSpPr/>
        <p:nvPr/>
      </p:nvGrpSpPr>
      <p:grpSpPr>
        <a:xfrm>
          <a:off x="0" y="0"/>
          <a:ext cx="0" cy="0"/>
          <a:chOff x="0" y="0"/>
          <a:chExt cx="0" cy="0"/>
        </a:xfrm>
      </p:grpSpPr>
      <p:sp>
        <p:nvSpPr>
          <p:cNvPr id="253" name="Google Shape;253;p36" title="Page Number Shape"/>
          <p:cNvSpPr/>
          <p:nvPr/>
        </p:nvSpPr>
        <p:spPr>
          <a:xfrm>
            <a:off x="8736012"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54" name="Google Shape;254;p36"/>
          <p:cNvSpPr txBox="1">
            <a:spLocks noGrp="1"/>
          </p:cNvSpPr>
          <p:nvPr>
            <p:ph type="title"/>
          </p:nvPr>
        </p:nvSpPr>
        <p:spPr>
          <a:xfrm rot="5400000">
            <a:off x="4571524" y="2064482"/>
            <a:ext cx="4678106" cy="1835003"/>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262626"/>
              </a:buClr>
              <a:buSzPts val="285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6"/>
          <p:cNvSpPr txBox="1">
            <a:spLocks noGrp="1"/>
          </p:cNvSpPr>
          <p:nvPr>
            <p:ph type="body" idx="1"/>
          </p:nvPr>
        </p:nvSpPr>
        <p:spPr>
          <a:xfrm rot="5400000">
            <a:off x="941103" y="330483"/>
            <a:ext cx="4678105" cy="5303009"/>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675"/>
              </a:spcBef>
              <a:spcAft>
                <a:spcPts val="0"/>
              </a:spcAft>
              <a:buClr>
                <a:srgbClr val="262626"/>
              </a:buClr>
              <a:buSzPts val="1800"/>
              <a:buChar char="•"/>
              <a:defRPr/>
            </a:lvl1pPr>
            <a:lvl2pPr marL="914400" lvl="1" indent="-342900" algn="l">
              <a:lnSpc>
                <a:spcPct val="112000"/>
              </a:lnSpc>
              <a:spcBef>
                <a:spcPts val="675"/>
              </a:spcBef>
              <a:spcAft>
                <a:spcPts val="0"/>
              </a:spcAft>
              <a:buClr>
                <a:srgbClr val="262626"/>
              </a:buClr>
              <a:buSzPts val="1800"/>
              <a:buChar char="–"/>
              <a:defRPr/>
            </a:lvl2pPr>
            <a:lvl3pPr marL="1371600" lvl="2" indent="-342900" algn="l">
              <a:lnSpc>
                <a:spcPct val="112000"/>
              </a:lnSpc>
              <a:spcBef>
                <a:spcPts val="675"/>
              </a:spcBef>
              <a:spcAft>
                <a:spcPts val="0"/>
              </a:spcAft>
              <a:buClr>
                <a:srgbClr val="262626"/>
              </a:buClr>
              <a:buSzPts val="1800"/>
              <a:buChar char="•"/>
              <a:defRPr/>
            </a:lvl3pPr>
            <a:lvl4pPr marL="1828800" lvl="3" indent="-342900" algn="l">
              <a:lnSpc>
                <a:spcPct val="112000"/>
              </a:lnSpc>
              <a:spcBef>
                <a:spcPts val="675"/>
              </a:spcBef>
              <a:spcAft>
                <a:spcPts val="0"/>
              </a:spcAft>
              <a:buClr>
                <a:srgbClr val="262626"/>
              </a:buClr>
              <a:buSzPts val="1800"/>
              <a:buChar char="–"/>
              <a:defRPr/>
            </a:lvl4pPr>
            <a:lvl5pPr marL="2286000" lvl="4" indent="-342900" algn="l">
              <a:lnSpc>
                <a:spcPct val="112000"/>
              </a:lnSpc>
              <a:spcBef>
                <a:spcPts val="675"/>
              </a:spcBef>
              <a:spcAft>
                <a:spcPts val="0"/>
              </a:spcAft>
              <a:buClr>
                <a:srgbClr val="262626"/>
              </a:buClr>
              <a:buSzPts val="1800"/>
              <a:buChar char="•"/>
              <a:defRPr/>
            </a:lvl5pPr>
            <a:lvl6pPr marL="2743200" lvl="5" indent="-342900" algn="l">
              <a:lnSpc>
                <a:spcPct val="112000"/>
              </a:lnSpc>
              <a:spcBef>
                <a:spcPts val="731"/>
              </a:spcBef>
              <a:spcAft>
                <a:spcPts val="0"/>
              </a:spcAft>
              <a:buClr>
                <a:srgbClr val="262626"/>
              </a:buClr>
              <a:buSzPts val="1800"/>
              <a:buChar char="–"/>
              <a:defRPr/>
            </a:lvl6pPr>
            <a:lvl7pPr marL="3200400" lvl="6" indent="-342900" algn="l">
              <a:lnSpc>
                <a:spcPct val="112000"/>
              </a:lnSpc>
              <a:spcBef>
                <a:spcPts val="731"/>
              </a:spcBef>
              <a:spcAft>
                <a:spcPts val="0"/>
              </a:spcAft>
              <a:buClr>
                <a:srgbClr val="262626"/>
              </a:buClr>
              <a:buSzPts val="1800"/>
              <a:buChar char="•"/>
              <a:defRPr/>
            </a:lvl7pPr>
            <a:lvl8pPr marL="3657600" lvl="7" indent="-342900" algn="l">
              <a:lnSpc>
                <a:spcPct val="112000"/>
              </a:lnSpc>
              <a:spcBef>
                <a:spcPts val="731"/>
              </a:spcBef>
              <a:spcAft>
                <a:spcPts val="0"/>
              </a:spcAft>
              <a:buClr>
                <a:srgbClr val="262626"/>
              </a:buClr>
              <a:buSzPts val="1800"/>
              <a:buChar char="–"/>
              <a:defRPr/>
            </a:lvl8pPr>
            <a:lvl9pPr marL="4114800" lvl="8" indent="-342900" algn="l">
              <a:lnSpc>
                <a:spcPct val="112000"/>
              </a:lnSpc>
              <a:spcBef>
                <a:spcPts val="731"/>
              </a:spcBef>
              <a:spcAft>
                <a:spcPts val="0"/>
              </a:spcAft>
              <a:buClr>
                <a:srgbClr val="262626"/>
              </a:buClr>
              <a:buSzPts val="1800"/>
              <a:buChar char="•"/>
              <a:defRPr/>
            </a:lvl9pPr>
          </a:lstStyle>
          <a:p>
            <a:endParaRPr/>
          </a:p>
        </p:txBody>
      </p:sp>
      <p:sp>
        <p:nvSpPr>
          <p:cNvPr id="256" name="Google Shape;256;p36"/>
          <p:cNvSpPr txBox="1">
            <a:spLocks noGrp="1"/>
          </p:cNvSpPr>
          <p:nvPr>
            <p:ph type="dt" idx="10"/>
          </p:nvPr>
        </p:nvSpPr>
        <p:spPr>
          <a:xfrm>
            <a:off x="4902140" y="5927134"/>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36"/>
          <p:cNvSpPr txBox="1">
            <a:spLocks noGrp="1"/>
          </p:cNvSpPr>
          <p:nvPr>
            <p:ph type="ftr" idx="11"/>
          </p:nvPr>
        </p:nvSpPr>
        <p:spPr>
          <a:xfrm>
            <a:off x="4902140" y="6315952"/>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6"/>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5F5F5"/>
                </a:solidFill>
              </a:defRPr>
            </a:lvl1pPr>
            <a:lvl2pPr marL="0" lvl="1" indent="0" algn="r">
              <a:spcBef>
                <a:spcPts val="0"/>
              </a:spcBef>
              <a:buNone/>
              <a:defRPr>
                <a:solidFill>
                  <a:srgbClr val="F5F5F5"/>
                </a:solidFill>
              </a:defRPr>
            </a:lvl2pPr>
            <a:lvl3pPr marL="0" lvl="2" indent="0" algn="r">
              <a:spcBef>
                <a:spcPts val="0"/>
              </a:spcBef>
              <a:buNone/>
              <a:defRPr>
                <a:solidFill>
                  <a:srgbClr val="F5F5F5"/>
                </a:solidFill>
              </a:defRPr>
            </a:lvl3pPr>
            <a:lvl4pPr marL="0" lvl="3" indent="0" algn="r">
              <a:spcBef>
                <a:spcPts val="0"/>
              </a:spcBef>
              <a:buNone/>
              <a:defRPr>
                <a:solidFill>
                  <a:srgbClr val="F5F5F5"/>
                </a:solidFill>
              </a:defRPr>
            </a:lvl4pPr>
            <a:lvl5pPr marL="0" lvl="4" indent="0" algn="r">
              <a:spcBef>
                <a:spcPts val="0"/>
              </a:spcBef>
              <a:buNone/>
              <a:defRPr>
                <a:solidFill>
                  <a:srgbClr val="F5F5F5"/>
                </a:solidFill>
              </a:defRPr>
            </a:lvl5pPr>
            <a:lvl6pPr marL="0" lvl="5" indent="0" algn="r">
              <a:spcBef>
                <a:spcPts val="0"/>
              </a:spcBef>
              <a:buNone/>
              <a:defRPr>
                <a:solidFill>
                  <a:srgbClr val="F5F5F5"/>
                </a:solidFill>
              </a:defRPr>
            </a:lvl6pPr>
            <a:lvl7pPr marL="0" lvl="6" indent="0" algn="r">
              <a:spcBef>
                <a:spcPts val="0"/>
              </a:spcBef>
              <a:buNone/>
              <a:defRPr>
                <a:solidFill>
                  <a:srgbClr val="F5F5F5"/>
                </a:solidFill>
              </a:defRPr>
            </a:lvl7pPr>
            <a:lvl8pPr marL="0" lvl="7" indent="0" algn="r">
              <a:spcBef>
                <a:spcPts val="0"/>
              </a:spcBef>
              <a:buNone/>
              <a:defRPr>
                <a:solidFill>
                  <a:srgbClr val="F5F5F5"/>
                </a:solidFill>
              </a:defRPr>
            </a:lvl8pPr>
            <a:lvl9pPr marL="0" lvl="8" indent="0" algn="r">
              <a:spcBef>
                <a:spcPts val="0"/>
              </a:spcBef>
              <a:buNone/>
              <a:defRPr>
                <a:solidFill>
                  <a:srgbClr val="F5F5F5"/>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59" name="Google Shape;259;p36"/>
          <p:cNvCxnSpPr/>
          <p:nvPr/>
        </p:nvCxnSpPr>
        <p:spPr>
          <a:xfrm>
            <a:off x="1" y="6199730"/>
            <a:ext cx="7695008" cy="0"/>
          </a:xfrm>
          <a:prstGeom prst="straightConnector1">
            <a:avLst/>
          </a:prstGeom>
          <a:noFill/>
          <a:ln w="25400" cap="flat" cmpd="sng">
            <a:solidFill>
              <a:srgbClr val="262626"/>
            </a:solidFill>
            <a:prstDash val="solid"/>
            <a:round/>
            <a:headEnd type="none" w="sm" len="sm"/>
            <a:tailEnd type="none" w="sm" len="sm"/>
          </a:ln>
        </p:spPr>
      </p:cxnSp>
      <p:cxnSp>
        <p:nvCxnSpPr>
          <p:cNvPr id="260" name="Google Shape;260;p36"/>
          <p:cNvCxnSpPr/>
          <p:nvPr/>
        </p:nvCxnSpPr>
        <p:spPr>
          <a:xfrm>
            <a:off x="1" y="6199730"/>
            <a:ext cx="7695008"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571500"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3886200" y="540628"/>
            <a:ext cx="4686300" cy="2488946"/>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46" name="Google Shape;46;p5"/>
          <p:cNvSpPr txBox="1">
            <a:spLocks noGrp="1"/>
          </p:cNvSpPr>
          <p:nvPr>
            <p:ph type="body" idx="2"/>
          </p:nvPr>
        </p:nvSpPr>
        <p:spPr>
          <a:xfrm>
            <a:off x="3886200" y="3712467"/>
            <a:ext cx="4686300" cy="248222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47" name="Google Shape;47;p5"/>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571500" y="557784"/>
            <a:ext cx="2873502" cy="4956048"/>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3886200" y="558065"/>
            <a:ext cx="4690872" cy="913212"/>
          </a:xfrm>
          <a:prstGeom prst="rect">
            <a:avLst/>
          </a:prstGeom>
          <a:noFill/>
          <a:ln>
            <a:noFill/>
          </a:ln>
        </p:spPr>
        <p:txBody>
          <a:bodyPr spcFirstLastPara="1" wrap="square" lIns="91425" tIns="45700" rIns="91425" bIns="45700" anchor="b" anchorCtr="0"/>
          <a:lstStyle>
            <a:lvl1pPr marL="457200" lvl="0" indent="-228600" algn="l">
              <a:lnSpc>
                <a:spcPct val="113000"/>
              </a:lnSpc>
              <a:spcBef>
                <a:spcPts val="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1500"/>
              <a:buNone/>
              <a:defRPr sz="1500" b="1"/>
            </a:lvl2pPr>
            <a:lvl3pPr marL="1371600" lvl="2" indent="-228600" algn="l">
              <a:lnSpc>
                <a:spcPct val="112000"/>
              </a:lnSpc>
              <a:spcBef>
                <a:spcPts val="900"/>
              </a:spcBef>
              <a:spcAft>
                <a:spcPts val="0"/>
              </a:spcAft>
              <a:buClr>
                <a:srgbClr val="262626"/>
              </a:buClr>
              <a:buSzPts val="1350"/>
              <a:buNone/>
              <a:defRPr sz="1350" b="1"/>
            </a:lvl3pPr>
            <a:lvl4pPr marL="1828800" lvl="3" indent="-228600" algn="l">
              <a:lnSpc>
                <a:spcPct val="112000"/>
              </a:lnSpc>
              <a:spcBef>
                <a:spcPts val="900"/>
              </a:spcBef>
              <a:spcAft>
                <a:spcPts val="0"/>
              </a:spcAft>
              <a:buClr>
                <a:srgbClr val="262626"/>
              </a:buClr>
              <a:buSzPts val="1200"/>
              <a:buNone/>
              <a:defRPr sz="1200" b="1"/>
            </a:lvl4pPr>
            <a:lvl5pPr marL="2286000" lvl="4" indent="-228600" algn="l">
              <a:lnSpc>
                <a:spcPct val="112000"/>
              </a:lnSpc>
              <a:spcBef>
                <a:spcPts val="900"/>
              </a:spcBef>
              <a:spcAft>
                <a:spcPts val="0"/>
              </a:spcAft>
              <a:buClr>
                <a:srgbClr val="262626"/>
              </a:buClr>
              <a:buSzPts val="1200"/>
              <a:buNone/>
              <a:defRPr sz="1200" b="1"/>
            </a:lvl5pPr>
            <a:lvl6pPr marL="2743200" lvl="5" indent="-228600" algn="l">
              <a:lnSpc>
                <a:spcPct val="112000"/>
              </a:lnSpc>
              <a:spcBef>
                <a:spcPts val="975"/>
              </a:spcBef>
              <a:spcAft>
                <a:spcPts val="0"/>
              </a:spcAft>
              <a:buClr>
                <a:srgbClr val="262626"/>
              </a:buClr>
              <a:buSzPts val="1200"/>
              <a:buNone/>
              <a:defRPr sz="1200" b="1"/>
            </a:lvl6pPr>
            <a:lvl7pPr marL="3200400" lvl="6" indent="-228600" algn="l">
              <a:lnSpc>
                <a:spcPct val="112000"/>
              </a:lnSpc>
              <a:spcBef>
                <a:spcPts val="975"/>
              </a:spcBef>
              <a:spcAft>
                <a:spcPts val="0"/>
              </a:spcAft>
              <a:buClr>
                <a:srgbClr val="262626"/>
              </a:buClr>
              <a:buSzPts val="1200"/>
              <a:buNone/>
              <a:defRPr sz="1200" b="1"/>
            </a:lvl7pPr>
            <a:lvl8pPr marL="3657600" lvl="7" indent="-228600" algn="l">
              <a:lnSpc>
                <a:spcPct val="112000"/>
              </a:lnSpc>
              <a:spcBef>
                <a:spcPts val="975"/>
              </a:spcBef>
              <a:spcAft>
                <a:spcPts val="0"/>
              </a:spcAft>
              <a:buClr>
                <a:srgbClr val="262626"/>
              </a:buClr>
              <a:buSzPts val="1200"/>
              <a:buNone/>
              <a:defRPr sz="1200" b="1"/>
            </a:lvl8pPr>
            <a:lvl9pPr marL="4114800" lvl="8" indent="-228600" algn="l">
              <a:lnSpc>
                <a:spcPct val="112000"/>
              </a:lnSpc>
              <a:spcBef>
                <a:spcPts val="975"/>
              </a:spcBef>
              <a:spcAft>
                <a:spcPts val="0"/>
              </a:spcAft>
              <a:buClr>
                <a:srgbClr val="262626"/>
              </a:buClr>
              <a:buSzPts val="1200"/>
              <a:buNone/>
              <a:defRPr sz="1200" b="1"/>
            </a:lvl9pPr>
          </a:lstStyle>
          <a:p>
            <a:endParaRPr/>
          </a:p>
        </p:txBody>
      </p:sp>
      <p:sp>
        <p:nvSpPr>
          <p:cNvPr id="53" name="Google Shape;53;p6"/>
          <p:cNvSpPr txBox="1">
            <a:spLocks noGrp="1"/>
          </p:cNvSpPr>
          <p:nvPr>
            <p:ph type="body" idx="2"/>
          </p:nvPr>
        </p:nvSpPr>
        <p:spPr>
          <a:xfrm>
            <a:off x="3886200" y="1526122"/>
            <a:ext cx="4690872" cy="1751537"/>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54" name="Google Shape;54;p6"/>
          <p:cNvSpPr txBox="1">
            <a:spLocks noGrp="1"/>
          </p:cNvSpPr>
          <p:nvPr>
            <p:ph type="body" idx="3"/>
          </p:nvPr>
        </p:nvSpPr>
        <p:spPr>
          <a:xfrm>
            <a:off x="3886200" y="3700828"/>
            <a:ext cx="4690872" cy="913759"/>
          </a:xfrm>
          <a:prstGeom prst="rect">
            <a:avLst/>
          </a:prstGeom>
          <a:noFill/>
          <a:ln>
            <a:noFill/>
          </a:ln>
        </p:spPr>
        <p:txBody>
          <a:bodyPr spcFirstLastPara="1" wrap="square" lIns="91425" tIns="45700" rIns="91425" bIns="45700" anchor="b" anchorCtr="0"/>
          <a:lstStyle>
            <a:lvl1pPr marL="457200" lvl="0" indent="-228600" algn="l">
              <a:lnSpc>
                <a:spcPct val="112000"/>
              </a:lnSpc>
              <a:spcBef>
                <a:spcPts val="90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1500"/>
              <a:buNone/>
              <a:defRPr sz="1500" b="1"/>
            </a:lvl2pPr>
            <a:lvl3pPr marL="1371600" lvl="2" indent="-228600" algn="l">
              <a:lnSpc>
                <a:spcPct val="112000"/>
              </a:lnSpc>
              <a:spcBef>
                <a:spcPts val="900"/>
              </a:spcBef>
              <a:spcAft>
                <a:spcPts val="0"/>
              </a:spcAft>
              <a:buClr>
                <a:srgbClr val="262626"/>
              </a:buClr>
              <a:buSzPts val="1350"/>
              <a:buNone/>
              <a:defRPr sz="1350" b="1"/>
            </a:lvl3pPr>
            <a:lvl4pPr marL="1828800" lvl="3" indent="-228600" algn="l">
              <a:lnSpc>
                <a:spcPct val="112000"/>
              </a:lnSpc>
              <a:spcBef>
                <a:spcPts val="900"/>
              </a:spcBef>
              <a:spcAft>
                <a:spcPts val="0"/>
              </a:spcAft>
              <a:buClr>
                <a:srgbClr val="262626"/>
              </a:buClr>
              <a:buSzPts val="1200"/>
              <a:buNone/>
              <a:defRPr sz="1200" b="1"/>
            </a:lvl4pPr>
            <a:lvl5pPr marL="2286000" lvl="4" indent="-228600" algn="l">
              <a:lnSpc>
                <a:spcPct val="112000"/>
              </a:lnSpc>
              <a:spcBef>
                <a:spcPts val="900"/>
              </a:spcBef>
              <a:spcAft>
                <a:spcPts val="0"/>
              </a:spcAft>
              <a:buClr>
                <a:srgbClr val="262626"/>
              </a:buClr>
              <a:buSzPts val="1200"/>
              <a:buNone/>
              <a:defRPr sz="1200" b="1"/>
            </a:lvl5pPr>
            <a:lvl6pPr marL="2743200" lvl="5" indent="-228600" algn="l">
              <a:lnSpc>
                <a:spcPct val="112000"/>
              </a:lnSpc>
              <a:spcBef>
                <a:spcPts val="975"/>
              </a:spcBef>
              <a:spcAft>
                <a:spcPts val="0"/>
              </a:spcAft>
              <a:buClr>
                <a:srgbClr val="262626"/>
              </a:buClr>
              <a:buSzPts val="1200"/>
              <a:buNone/>
              <a:defRPr sz="1200" b="1"/>
            </a:lvl6pPr>
            <a:lvl7pPr marL="3200400" lvl="6" indent="-228600" algn="l">
              <a:lnSpc>
                <a:spcPct val="112000"/>
              </a:lnSpc>
              <a:spcBef>
                <a:spcPts val="975"/>
              </a:spcBef>
              <a:spcAft>
                <a:spcPts val="0"/>
              </a:spcAft>
              <a:buClr>
                <a:srgbClr val="262626"/>
              </a:buClr>
              <a:buSzPts val="1200"/>
              <a:buNone/>
              <a:defRPr sz="1200" b="1"/>
            </a:lvl7pPr>
            <a:lvl8pPr marL="3657600" lvl="7" indent="-228600" algn="l">
              <a:lnSpc>
                <a:spcPct val="112000"/>
              </a:lnSpc>
              <a:spcBef>
                <a:spcPts val="975"/>
              </a:spcBef>
              <a:spcAft>
                <a:spcPts val="0"/>
              </a:spcAft>
              <a:buClr>
                <a:srgbClr val="262626"/>
              </a:buClr>
              <a:buSzPts val="1200"/>
              <a:buNone/>
              <a:defRPr sz="1200" b="1"/>
            </a:lvl8pPr>
            <a:lvl9pPr marL="4114800" lvl="8" indent="-228600" algn="l">
              <a:lnSpc>
                <a:spcPct val="112000"/>
              </a:lnSpc>
              <a:spcBef>
                <a:spcPts val="975"/>
              </a:spcBef>
              <a:spcAft>
                <a:spcPts val="0"/>
              </a:spcAft>
              <a:buClr>
                <a:srgbClr val="262626"/>
              </a:buClr>
              <a:buSzPts val="1200"/>
              <a:buNone/>
              <a:defRPr sz="1200" b="1"/>
            </a:lvl9pPr>
          </a:lstStyle>
          <a:p>
            <a:endParaRPr/>
          </a:p>
        </p:txBody>
      </p:sp>
      <p:sp>
        <p:nvSpPr>
          <p:cNvPr id="55" name="Google Shape;55;p6"/>
          <p:cNvSpPr txBox="1">
            <a:spLocks noGrp="1"/>
          </p:cNvSpPr>
          <p:nvPr>
            <p:ph type="body" idx="4"/>
          </p:nvPr>
        </p:nvSpPr>
        <p:spPr>
          <a:xfrm>
            <a:off x="3886200" y="4669432"/>
            <a:ext cx="4690872" cy="1752100"/>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975"/>
              </a:spcBef>
              <a:spcAft>
                <a:spcPts val="0"/>
              </a:spcAft>
              <a:buClr>
                <a:srgbClr val="262626"/>
              </a:buClr>
              <a:buSzPts val="1800"/>
              <a:buChar char="–"/>
              <a:defRPr/>
            </a:lvl6pPr>
            <a:lvl7pPr marL="3200400" lvl="6" indent="-342900" algn="l">
              <a:lnSpc>
                <a:spcPct val="112000"/>
              </a:lnSpc>
              <a:spcBef>
                <a:spcPts val="975"/>
              </a:spcBef>
              <a:spcAft>
                <a:spcPts val="0"/>
              </a:spcAft>
              <a:buClr>
                <a:srgbClr val="262626"/>
              </a:buClr>
              <a:buSzPts val="1800"/>
              <a:buChar char="•"/>
              <a:defRPr/>
            </a:lvl7pPr>
            <a:lvl8pPr marL="3657600" lvl="7" indent="-342900" algn="l">
              <a:lnSpc>
                <a:spcPct val="112000"/>
              </a:lnSpc>
              <a:spcBef>
                <a:spcPts val="975"/>
              </a:spcBef>
              <a:spcAft>
                <a:spcPts val="0"/>
              </a:spcAft>
              <a:buClr>
                <a:srgbClr val="262626"/>
              </a:buClr>
              <a:buSzPts val="1800"/>
              <a:buChar char="–"/>
              <a:defRPr/>
            </a:lvl8pPr>
            <a:lvl9pPr marL="4114800" lvl="8" indent="-342900" algn="l">
              <a:lnSpc>
                <a:spcPct val="112000"/>
              </a:lnSpc>
              <a:spcBef>
                <a:spcPts val="975"/>
              </a:spcBef>
              <a:spcAft>
                <a:spcPts val="0"/>
              </a:spcAft>
              <a:buClr>
                <a:srgbClr val="262626"/>
              </a:buClr>
              <a:buSzPts val="1800"/>
              <a:buChar char="•"/>
              <a:defRPr/>
            </a:lvl9pPr>
          </a:lstStyle>
          <a:p>
            <a:endParaRPr/>
          </a:p>
        </p:txBody>
      </p:sp>
      <p:sp>
        <p:nvSpPr>
          <p:cNvPr id="56" name="Google Shape;56;p6"/>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571500" y="559678"/>
            <a:ext cx="2875430"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571500" y="555479"/>
            <a:ext cx="2879082" cy="1921022"/>
          </a:xfrm>
          <a:prstGeom prst="rect">
            <a:avLst/>
          </a:prstGeom>
          <a:noFill/>
          <a:ln>
            <a:noFill/>
          </a:ln>
        </p:spPr>
        <p:txBody>
          <a:bodyPr spcFirstLastPara="1" wrap="square" lIns="91425" tIns="45700" rIns="91425" bIns="45700" anchor="t" anchorCtr="0"/>
          <a:lstStyle>
            <a:lvl1pPr lvl="0" algn="r">
              <a:lnSpc>
                <a:spcPct val="93000"/>
              </a:lnSpc>
              <a:spcBef>
                <a:spcPts val="0"/>
              </a:spcBef>
              <a:spcAft>
                <a:spcPts val="0"/>
              </a:spcAft>
              <a:buClr>
                <a:srgbClr val="262626"/>
              </a:buClr>
              <a:buSzPts val="3000"/>
              <a:buFont typeface="Century Schoolboo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3886200" y="564147"/>
            <a:ext cx="4686300" cy="5622644"/>
          </a:xfrm>
          <a:prstGeom prst="rect">
            <a:avLst/>
          </a:prstGeom>
          <a:noFill/>
          <a:ln>
            <a:noFill/>
          </a:ln>
        </p:spPr>
        <p:txBody>
          <a:bodyPr spcFirstLastPara="1" wrap="square" lIns="91425" tIns="45700" rIns="91425" bIns="45700" anchor="t" anchorCtr="0"/>
          <a:lstStyle>
            <a:lvl1pPr marL="457200" lvl="0" indent="-355600" algn="l">
              <a:lnSpc>
                <a:spcPct val="112000"/>
              </a:lnSpc>
              <a:spcBef>
                <a:spcPts val="900"/>
              </a:spcBef>
              <a:spcAft>
                <a:spcPts val="0"/>
              </a:spcAft>
              <a:buClr>
                <a:srgbClr val="262626"/>
              </a:buClr>
              <a:buSzPts val="2000"/>
              <a:buChar char="•"/>
              <a:defRPr sz="2000"/>
            </a:lvl1pPr>
            <a:lvl2pPr marL="914400" lvl="1" indent="-342900" algn="l">
              <a:lnSpc>
                <a:spcPct val="112000"/>
              </a:lnSpc>
              <a:spcBef>
                <a:spcPts val="900"/>
              </a:spcBef>
              <a:spcAft>
                <a:spcPts val="0"/>
              </a:spcAft>
              <a:buClr>
                <a:srgbClr val="262626"/>
              </a:buClr>
              <a:buSzPts val="1800"/>
              <a:buChar char="–"/>
              <a:defRPr sz="1800"/>
            </a:lvl2pPr>
            <a:lvl3pPr marL="1371600" lvl="2" indent="-330200" algn="l">
              <a:lnSpc>
                <a:spcPct val="112000"/>
              </a:lnSpc>
              <a:spcBef>
                <a:spcPts val="900"/>
              </a:spcBef>
              <a:spcAft>
                <a:spcPts val="0"/>
              </a:spcAft>
              <a:buClr>
                <a:srgbClr val="262626"/>
              </a:buClr>
              <a:buSzPts val="1600"/>
              <a:buChar char="•"/>
              <a:defRPr sz="1600"/>
            </a:lvl3pPr>
            <a:lvl4pPr marL="1828800" lvl="3" indent="-317500" algn="l">
              <a:lnSpc>
                <a:spcPct val="112000"/>
              </a:lnSpc>
              <a:spcBef>
                <a:spcPts val="900"/>
              </a:spcBef>
              <a:spcAft>
                <a:spcPts val="0"/>
              </a:spcAft>
              <a:buClr>
                <a:srgbClr val="262626"/>
              </a:buClr>
              <a:buSzPts val="1400"/>
              <a:buChar char="–"/>
              <a:defRPr sz="1400"/>
            </a:lvl4pPr>
            <a:lvl5pPr marL="2286000" lvl="4" indent="-317500" algn="l">
              <a:lnSpc>
                <a:spcPct val="112000"/>
              </a:lnSpc>
              <a:spcBef>
                <a:spcPts val="900"/>
              </a:spcBef>
              <a:spcAft>
                <a:spcPts val="0"/>
              </a:spcAft>
              <a:buClr>
                <a:srgbClr val="262626"/>
              </a:buClr>
              <a:buSzPts val="1400"/>
              <a:buChar char="•"/>
              <a:defRPr sz="1400"/>
            </a:lvl5pPr>
            <a:lvl6pPr marL="2743200" lvl="5" indent="-317500" algn="l">
              <a:lnSpc>
                <a:spcPct val="112000"/>
              </a:lnSpc>
              <a:spcBef>
                <a:spcPts val="975"/>
              </a:spcBef>
              <a:spcAft>
                <a:spcPts val="0"/>
              </a:spcAft>
              <a:buClr>
                <a:srgbClr val="262626"/>
              </a:buClr>
              <a:buSzPts val="1400"/>
              <a:buChar char="–"/>
              <a:defRPr sz="1400"/>
            </a:lvl6pPr>
            <a:lvl7pPr marL="3200400" lvl="6" indent="-317500" algn="l">
              <a:lnSpc>
                <a:spcPct val="112000"/>
              </a:lnSpc>
              <a:spcBef>
                <a:spcPts val="975"/>
              </a:spcBef>
              <a:spcAft>
                <a:spcPts val="0"/>
              </a:spcAft>
              <a:buClr>
                <a:srgbClr val="262626"/>
              </a:buClr>
              <a:buSzPts val="1400"/>
              <a:buChar char="•"/>
              <a:defRPr sz="1400"/>
            </a:lvl7pPr>
            <a:lvl8pPr marL="3657600" lvl="7" indent="-317500" algn="l">
              <a:lnSpc>
                <a:spcPct val="112000"/>
              </a:lnSpc>
              <a:spcBef>
                <a:spcPts val="975"/>
              </a:spcBef>
              <a:spcAft>
                <a:spcPts val="0"/>
              </a:spcAft>
              <a:buClr>
                <a:srgbClr val="262626"/>
              </a:buClr>
              <a:buSzPts val="1400"/>
              <a:buChar char="–"/>
              <a:defRPr sz="1400"/>
            </a:lvl8pPr>
            <a:lvl9pPr marL="4114800" lvl="8" indent="-317500" algn="l">
              <a:lnSpc>
                <a:spcPct val="112000"/>
              </a:lnSpc>
              <a:spcBef>
                <a:spcPts val="975"/>
              </a:spcBef>
              <a:spcAft>
                <a:spcPts val="0"/>
              </a:spcAft>
              <a:buClr>
                <a:srgbClr val="262626"/>
              </a:buClr>
              <a:buSzPts val="1400"/>
              <a:buChar char="•"/>
              <a:defRPr sz="1400"/>
            </a:lvl9pPr>
          </a:lstStyle>
          <a:p>
            <a:endParaRPr/>
          </a:p>
        </p:txBody>
      </p:sp>
      <p:sp>
        <p:nvSpPr>
          <p:cNvPr id="71" name="Google Shape;71;p9"/>
          <p:cNvSpPr txBox="1">
            <a:spLocks noGrp="1"/>
          </p:cNvSpPr>
          <p:nvPr>
            <p:ph type="body" idx="2"/>
          </p:nvPr>
        </p:nvSpPr>
        <p:spPr>
          <a:xfrm>
            <a:off x="571500" y="2621513"/>
            <a:ext cx="2879082" cy="3239537"/>
          </a:xfrm>
          <a:prstGeom prst="rect">
            <a:avLst/>
          </a:prstGeom>
          <a:noFill/>
          <a:ln>
            <a:noFill/>
          </a:ln>
        </p:spPr>
        <p:txBody>
          <a:bodyPr spcFirstLastPara="1" wrap="square" lIns="91425" tIns="45700" rIns="91425" bIns="45700" anchor="t" anchorCtr="0"/>
          <a:lstStyle>
            <a:lvl1pPr marL="457200" lvl="0" indent="-228600" algn="r">
              <a:lnSpc>
                <a:spcPct val="125000"/>
              </a:lnSpc>
              <a:spcBef>
                <a:spcPts val="1200"/>
              </a:spcBef>
              <a:spcAft>
                <a:spcPts val="0"/>
              </a:spcAft>
              <a:buClr>
                <a:srgbClr val="262626"/>
              </a:buClr>
              <a:buSzPts val="1400"/>
              <a:buNone/>
              <a:defRPr sz="1400"/>
            </a:lvl1pPr>
            <a:lvl2pPr marL="914400" lvl="1" indent="-228600" algn="l">
              <a:lnSpc>
                <a:spcPct val="112000"/>
              </a:lnSpc>
              <a:spcBef>
                <a:spcPts val="900"/>
              </a:spcBef>
              <a:spcAft>
                <a:spcPts val="0"/>
              </a:spcAft>
              <a:buClr>
                <a:srgbClr val="262626"/>
              </a:buClr>
              <a:buSzPts val="1050"/>
              <a:buNone/>
              <a:defRPr sz="1050"/>
            </a:lvl2pPr>
            <a:lvl3pPr marL="1371600" lvl="2" indent="-228600" algn="l">
              <a:lnSpc>
                <a:spcPct val="112000"/>
              </a:lnSpc>
              <a:spcBef>
                <a:spcPts val="900"/>
              </a:spcBef>
              <a:spcAft>
                <a:spcPts val="0"/>
              </a:spcAft>
              <a:buClr>
                <a:srgbClr val="262626"/>
              </a:buClr>
              <a:buSzPts val="900"/>
              <a:buNone/>
              <a:defRPr sz="900"/>
            </a:lvl3pPr>
            <a:lvl4pPr marL="1828800" lvl="3" indent="-228600" algn="l">
              <a:lnSpc>
                <a:spcPct val="112000"/>
              </a:lnSpc>
              <a:spcBef>
                <a:spcPts val="900"/>
              </a:spcBef>
              <a:spcAft>
                <a:spcPts val="0"/>
              </a:spcAft>
              <a:buClr>
                <a:srgbClr val="262626"/>
              </a:buClr>
              <a:buSzPts val="750"/>
              <a:buNone/>
              <a:defRPr sz="750"/>
            </a:lvl4pPr>
            <a:lvl5pPr marL="2286000" lvl="4" indent="-228600" algn="l">
              <a:lnSpc>
                <a:spcPct val="112000"/>
              </a:lnSpc>
              <a:spcBef>
                <a:spcPts val="900"/>
              </a:spcBef>
              <a:spcAft>
                <a:spcPts val="0"/>
              </a:spcAft>
              <a:buClr>
                <a:srgbClr val="262626"/>
              </a:buClr>
              <a:buSzPts val="750"/>
              <a:buNone/>
              <a:defRPr sz="750"/>
            </a:lvl5pPr>
            <a:lvl6pPr marL="2743200" lvl="5" indent="-228600" algn="l">
              <a:lnSpc>
                <a:spcPct val="112000"/>
              </a:lnSpc>
              <a:spcBef>
                <a:spcPts val="975"/>
              </a:spcBef>
              <a:spcAft>
                <a:spcPts val="0"/>
              </a:spcAft>
              <a:buClr>
                <a:srgbClr val="262626"/>
              </a:buClr>
              <a:buSzPts val="750"/>
              <a:buNone/>
              <a:defRPr sz="750"/>
            </a:lvl6pPr>
            <a:lvl7pPr marL="3200400" lvl="6" indent="-228600" algn="l">
              <a:lnSpc>
                <a:spcPct val="112000"/>
              </a:lnSpc>
              <a:spcBef>
                <a:spcPts val="975"/>
              </a:spcBef>
              <a:spcAft>
                <a:spcPts val="0"/>
              </a:spcAft>
              <a:buClr>
                <a:srgbClr val="262626"/>
              </a:buClr>
              <a:buSzPts val="750"/>
              <a:buNone/>
              <a:defRPr sz="750"/>
            </a:lvl7pPr>
            <a:lvl8pPr marL="3657600" lvl="7" indent="-228600" algn="l">
              <a:lnSpc>
                <a:spcPct val="112000"/>
              </a:lnSpc>
              <a:spcBef>
                <a:spcPts val="975"/>
              </a:spcBef>
              <a:spcAft>
                <a:spcPts val="0"/>
              </a:spcAft>
              <a:buClr>
                <a:srgbClr val="262626"/>
              </a:buClr>
              <a:buSzPts val="750"/>
              <a:buNone/>
              <a:defRPr sz="750"/>
            </a:lvl8pPr>
            <a:lvl9pPr marL="4114800" lvl="8" indent="-228600" algn="l">
              <a:lnSpc>
                <a:spcPct val="112000"/>
              </a:lnSpc>
              <a:spcBef>
                <a:spcPts val="975"/>
              </a:spcBef>
              <a:spcAft>
                <a:spcPts val="0"/>
              </a:spcAft>
              <a:buClr>
                <a:srgbClr val="262626"/>
              </a:buClr>
              <a:buSzPts val="750"/>
              <a:buNone/>
              <a:defRPr sz="750"/>
            </a:lvl9pPr>
          </a:lstStyle>
          <a:p>
            <a:endParaRPr/>
          </a:p>
        </p:txBody>
      </p:sp>
      <p:sp>
        <p:nvSpPr>
          <p:cNvPr id="72" name="Google Shape;72;p9"/>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571501" y="557262"/>
            <a:ext cx="2882528" cy="1919239"/>
          </a:xfrm>
          <a:prstGeom prst="rect">
            <a:avLst/>
          </a:prstGeom>
          <a:noFill/>
          <a:ln>
            <a:noFill/>
          </a:ln>
        </p:spPr>
        <p:txBody>
          <a:bodyPr spcFirstLastPara="1" wrap="square" lIns="91425" tIns="45700" rIns="91425" bIns="45700" anchor="t" anchorCtr="0"/>
          <a:lstStyle>
            <a:lvl1pPr lvl="0" algn="r">
              <a:lnSpc>
                <a:spcPct val="93000"/>
              </a:lnSpc>
              <a:spcBef>
                <a:spcPts val="0"/>
              </a:spcBef>
              <a:spcAft>
                <a:spcPts val="0"/>
              </a:spcAft>
              <a:buClr>
                <a:srgbClr val="262626"/>
              </a:buClr>
              <a:buSzPts val="3000"/>
              <a:buFont typeface="Century Schoolboo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a:spLocks noGrp="1"/>
          </p:cNvSpPr>
          <p:nvPr>
            <p:ph type="pic" idx="2"/>
          </p:nvPr>
        </p:nvSpPr>
        <p:spPr>
          <a:xfrm>
            <a:off x="3943350" y="1"/>
            <a:ext cx="4629150" cy="6857999"/>
          </a:xfrm>
          <a:prstGeom prst="rect">
            <a:avLst/>
          </a:prstGeom>
          <a:noFill/>
          <a:ln>
            <a:noFill/>
          </a:ln>
        </p:spPr>
        <p:txBody>
          <a:bodyPr spcFirstLastPara="1" wrap="square" lIns="91425" tIns="45700" rIns="91425" bIns="45700" anchor="t" anchorCtr="0"/>
          <a:lstStyle>
            <a:lvl1pPr marR="0" lvl="0" algn="l" rtl="0">
              <a:lnSpc>
                <a:spcPct val="112000"/>
              </a:lnSpc>
              <a:spcBef>
                <a:spcPts val="900"/>
              </a:spcBef>
              <a:spcAft>
                <a:spcPts val="0"/>
              </a:spcAft>
              <a:buClr>
                <a:srgbClr val="262626"/>
              </a:buClr>
              <a:buSzPts val="2400"/>
              <a:buFont typeface="Arial"/>
              <a:buNone/>
              <a:defRPr sz="2400" b="0" i="0"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2100"/>
              <a:buFont typeface="Corbel"/>
              <a:buNone/>
              <a:defRPr sz="21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800"/>
              <a:buFont typeface="Arial"/>
              <a:buNone/>
              <a:defRPr sz="18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500"/>
              <a:buFont typeface="Corbel"/>
              <a:buNone/>
              <a:defRPr sz="15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500"/>
              <a:buFont typeface="Arial"/>
              <a:buNone/>
              <a:defRPr sz="1500" b="0" i="1" u="none" strike="noStrike" cap="none">
                <a:solidFill>
                  <a:srgbClr val="262626"/>
                </a:solidFill>
                <a:latin typeface="Corbel"/>
                <a:ea typeface="Corbel"/>
                <a:cs typeface="Corbel"/>
                <a:sym typeface="Corbel"/>
              </a:defRPr>
            </a:lvl5pPr>
            <a:lvl6pPr marR="0" lvl="5" algn="l" rtl="0">
              <a:lnSpc>
                <a:spcPct val="112000"/>
              </a:lnSpc>
              <a:spcBef>
                <a:spcPts val="975"/>
              </a:spcBef>
              <a:spcAft>
                <a:spcPts val="0"/>
              </a:spcAft>
              <a:buClr>
                <a:srgbClr val="262626"/>
              </a:buClr>
              <a:buSzPts val="1500"/>
              <a:buFont typeface="Corbel"/>
              <a:buNone/>
              <a:defRPr sz="1500" b="0" i="0" u="none" strike="noStrike" cap="none">
                <a:solidFill>
                  <a:srgbClr val="262626"/>
                </a:solidFill>
                <a:latin typeface="Corbel"/>
                <a:ea typeface="Corbel"/>
                <a:cs typeface="Corbel"/>
                <a:sym typeface="Corbel"/>
              </a:defRPr>
            </a:lvl6pPr>
            <a:lvl7pPr marR="0" lvl="6" algn="l" rtl="0">
              <a:lnSpc>
                <a:spcPct val="112000"/>
              </a:lnSpc>
              <a:spcBef>
                <a:spcPts val="975"/>
              </a:spcBef>
              <a:spcAft>
                <a:spcPts val="0"/>
              </a:spcAft>
              <a:buClr>
                <a:srgbClr val="262626"/>
              </a:buClr>
              <a:buSzPts val="1500"/>
              <a:buFont typeface="Arial"/>
              <a:buNone/>
              <a:defRPr sz="1500" b="0" i="1" u="none" strike="noStrike" cap="none">
                <a:solidFill>
                  <a:srgbClr val="262626"/>
                </a:solidFill>
                <a:latin typeface="Corbel"/>
                <a:ea typeface="Corbel"/>
                <a:cs typeface="Corbel"/>
                <a:sym typeface="Corbel"/>
              </a:defRPr>
            </a:lvl7pPr>
            <a:lvl8pPr marR="0" lvl="7" algn="l" rtl="0">
              <a:lnSpc>
                <a:spcPct val="112000"/>
              </a:lnSpc>
              <a:spcBef>
                <a:spcPts val="975"/>
              </a:spcBef>
              <a:spcAft>
                <a:spcPts val="0"/>
              </a:spcAft>
              <a:buClr>
                <a:srgbClr val="262626"/>
              </a:buClr>
              <a:buSzPts val="1500"/>
              <a:buFont typeface="Corbel"/>
              <a:buNone/>
              <a:defRPr sz="1500" b="0" i="0" u="none" strike="noStrike" cap="none">
                <a:solidFill>
                  <a:srgbClr val="262626"/>
                </a:solidFill>
                <a:latin typeface="Corbel"/>
                <a:ea typeface="Corbel"/>
                <a:cs typeface="Corbel"/>
                <a:sym typeface="Corbel"/>
              </a:defRPr>
            </a:lvl8pPr>
            <a:lvl9pPr marR="0" lvl="8" algn="l" rtl="0">
              <a:lnSpc>
                <a:spcPct val="112000"/>
              </a:lnSpc>
              <a:spcBef>
                <a:spcPts val="975"/>
              </a:spcBef>
              <a:spcAft>
                <a:spcPts val="0"/>
              </a:spcAft>
              <a:buClr>
                <a:srgbClr val="262626"/>
              </a:buClr>
              <a:buSzPts val="1500"/>
              <a:buFont typeface="Arial"/>
              <a:buNone/>
              <a:defRPr sz="1500" b="0" i="1" u="none" strike="noStrike" cap="none">
                <a:solidFill>
                  <a:srgbClr val="262626"/>
                </a:solidFill>
                <a:latin typeface="Corbel"/>
                <a:ea typeface="Corbel"/>
                <a:cs typeface="Corbel"/>
                <a:sym typeface="Corbel"/>
              </a:defRPr>
            </a:lvl9pPr>
          </a:lstStyle>
          <a:p>
            <a:endParaRPr/>
          </a:p>
        </p:txBody>
      </p:sp>
      <p:sp>
        <p:nvSpPr>
          <p:cNvPr id="78" name="Google Shape;78;p10"/>
          <p:cNvSpPr txBox="1">
            <a:spLocks noGrp="1"/>
          </p:cNvSpPr>
          <p:nvPr>
            <p:ph type="body" idx="1"/>
          </p:nvPr>
        </p:nvSpPr>
        <p:spPr>
          <a:xfrm>
            <a:off x="571501" y="2621512"/>
            <a:ext cx="2882528" cy="3236976"/>
          </a:xfrm>
          <a:prstGeom prst="rect">
            <a:avLst/>
          </a:prstGeom>
          <a:noFill/>
          <a:ln>
            <a:noFill/>
          </a:ln>
        </p:spPr>
        <p:txBody>
          <a:bodyPr spcFirstLastPara="1" wrap="square" lIns="91425" tIns="45700" rIns="91425" bIns="45700" anchor="t" anchorCtr="0"/>
          <a:lstStyle>
            <a:lvl1pPr marL="457200" lvl="0" indent="-228600" algn="r">
              <a:lnSpc>
                <a:spcPct val="125000"/>
              </a:lnSpc>
              <a:spcBef>
                <a:spcPts val="1200"/>
              </a:spcBef>
              <a:spcAft>
                <a:spcPts val="0"/>
              </a:spcAft>
              <a:buClr>
                <a:srgbClr val="262626"/>
              </a:buClr>
              <a:buSzPts val="1400"/>
              <a:buNone/>
              <a:defRPr sz="1400"/>
            </a:lvl1pPr>
            <a:lvl2pPr marL="914400" lvl="1" indent="-228600" algn="l">
              <a:lnSpc>
                <a:spcPct val="112000"/>
              </a:lnSpc>
              <a:spcBef>
                <a:spcPts val="900"/>
              </a:spcBef>
              <a:spcAft>
                <a:spcPts val="0"/>
              </a:spcAft>
              <a:buClr>
                <a:srgbClr val="262626"/>
              </a:buClr>
              <a:buSzPts val="1050"/>
              <a:buNone/>
              <a:defRPr sz="1050"/>
            </a:lvl2pPr>
            <a:lvl3pPr marL="1371600" lvl="2" indent="-228600" algn="l">
              <a:lnSpc>
                <a:spcPct val="112000"/>
              </a:lnSpc>
              <a:spcBef>
                <a:spcPts val="900"/>
              </a:spcBef>
              <a:spcAft>
                <a:spcPts val="0"/>
              </a:spcAft>
              <a:buClr>
                <a:srgbClr val="262626"/>
              </a:buClr>
              <a:buSzPts val="900"/>
              <a:buNone/>
              <a:defRPr sz="900"/>
            </a:lvl3pPr>
            <a:lvl4pPr marL="1828800" lvl="3" indent="-228600" algn="l">
              <a:lnSpc>
                <a:spcPct val="112000"/>
              </a:lnSpc>
              <a:spcBef>
                <a:spcPts val="900"/>
              </a:spcBef>
              <a:spcAft>
                <a:spcPts val="0"/>
              </a:spcAft>
              <a:buClr>
                <a:srgbClr val="262626"/>
              </a:buClr>
              <a:buSzPts val="750"/>
              <a:buNone/>
              <a:defRPr sz="750"/>
            </a:lvl4pPr>
            <a:lvl5pPr marL="2286000" lvl="4" indent="-228600" algn="l">
              <a:lnSpc>
                <a:spcPct val="112000"/>
              </a:lnSpc>
              <a:spcBef>
                <a:spcPts val="900"/>
              </a:spcBef>
              <a:spcAft>
                <a:spcPts val="0"/>
              </a:spcAft>
              <a:buClr>
                <a:srgbClr val="262626"/>
              </a:buClr>
              <a:buSzPts val="750"/>
              <a:buNone/>
              <a:defRPr sz="750"/>
            </a:lvl5pPr>
            <a:lvl6pPr marL="2743200" lvl="5" indent="-228600" algn="l">
              <a:lnSpc>
                <a:spcPct val="112000"/>
              </a:lnSpc>
              <a:spcBef>
                <a:spcPts val="975"/>
              </a:spcBef>
              <a:spcAft>
                <a:spcPts val="0"/>
              </a:spcAft>
              <a:buClr>
                <a:srgbClr val="262626"/>
              </a:buClr>
              <a:buSzPts val="750"/>
              <a:buNone/>
              <a:defRPr sz="750"/>
            </a:lvl6pPr>
            <a:lvl7pPr marL="3200400" lvl="6" indent="-228600" algn="l">
              <a:lnSpc>
                <a:spcPct val="112000"/>
              </a:lnSpc>
              <a:spcBef>
                <a:spcPts val="975"/>
              </a:spcBef>
              <a:spcAft>
                <a:spcPts val="0"/>
              </a:spcAft>
              <a:buClr>
                <a:srgbClr val="262626"/>
              </a:buClr>
              <a:buSzPts val="750"/>
              <a:buNone/>
              <a:defRPr sz="750"/>
            </a:lvl7pPr>
            <a:lvl8pPr marL="3657600" lvl="7" indent="-228600" algn="l">
              <a:lnSpc>
                <a:spcPct val="112000"/>
              </a:lnSpc>
              <a:spcBef>
                <a:spcPts val="975"/>
              </a:spcBef>
              <a:spcAft>
                <a:spcPts val="0"/>
              </a:spcAft>
              <a:buClr>
                <a:srgbClr val="262626"/>
              </a:buClr>
              <a:buSzPts val="750"/>
              <a:buNone/>
              <a:defRPr sz="750"/>
            </a:lvl8pPr>
            <a:lvl9pPr marL="4114800" lvl="8" indent="-228600" algn="l">
              <a:lnSpc>
                <a:spcPct val="112000"/>
              </a:lnSpc>
              <a:spcBef>
                <a:spcPts val="975"/>
              </a:spcBef>
              <a:spcAft>
                <a:spcPts val="0"/>
              </a:spcAft>
              <a:buClr>
                <a:srgbClr val="262626"/>
              </a:buClr>
              <a:buSzPts val="750"/>
              <a:buNone/>
              <a:defRPr sz="750"/>
            </a:lvl9pPr>
          </a:lstStyle>
          <a:p>
            <a:endParaRPr/>
          </a:p>
        </p:txBody>
      </p:sp>
      <p:sp>
        <p:nvSpPr>
          <p:cNvPr id="79" name="Google Shape;79;p10"/>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title="Page Number Shape"/>
          <p:cNvSpPr/>
          <p:nvPr/>
        </p:nvSpPr>
        <p:spPr>
          <a:xfrm>
            <a:off x="8736012"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 name="Google Shape;11;p1"/>
          <p:cNvSpPr txBox="1">
            <a:spLocks noGrp="1"/>
          </p:cNvSpPr>
          <p:nvPr>
            <p:ph type="title"/>
          </p:nvPr>
        </p:nvSpPr>
        <p:spPr>
          <a:xfrm>
            <a:off x="571500" y="559678"/>
            <a:ext cx="2875430" cy="4952492"/>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rgbClr val="262626"/>
              </a:buClr>
              <a:buSzPts val="3800"/>
              <a:buFont typeface="Century Schoolbook"/>
              <a:buNone/>
              <a:defRPr sz="3800" b="0" i="1" u="none" strike="noStrike" cap="non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3886200" y="569066"/>
            <a:ext cx="4686299" cy="5655156"/>
          </a:xfrm>
          <a:prstGeom prst="rect">
            <a:avLst/>
          </a:prstGeom>
          <a:noFill/>
          <a:ln>
            <a:noFill/>
          </a:ln>
        </p:spPr>
        <p:txBody>
          <a:bodyPr spcFirstLastPara="1" wrap="square" lIns="91425" tIns="45700" rIns="91425" bIns="45700" anchor="t" anchorCtr="0"/>
          <a:lstStyle>
            <a:lvl1pPr marL="457200" marR="0" lvl="0" indent="-355600" algn="l" rtl="0">
              <a:lnSpc>
                <a:spcPct val="112000"/>
              </a:lnSpc>
              <a:spcBef>
                <a:spcPts val="9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1pPr>
            <a:lvl2pPr marL="914400" marR="0" lvl="1" indent="-342900"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L="1371600" marR="0" lvl="2" indent="-330200"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L="1828800" marR="0" lvl="3" indent="-317500"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L="2286000" marR="0" lvl="4" indent="-317500"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L="2743200" marR="0" lvl="5" indent="-317500" algn="l" rtl="0">
              <a:lnSpc>
                <a:spcPct val="112000"/>
              </a:lnSpc>
              <a:spcBef>
                <a:spcPts val="975"/>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L="3200400" marR="0" lvl="6" indent="-317500" algn="l" rtl="0">
              <a:lnSpc>
                <a:spcPct val="112000"/>
              </a:lnSpc>
              <a:spcBef>
                <a:spcPts val="975"/>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L="3657600" marR="0" lvl="7" indent="-317500" algn="l" rtl="0">
              <a:lnSpc>
                <a:spcPct val="112000"/>
              </a:lnSpc>
              <a:spcBef>
                <a:spcPts val="975"/>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L="4114800" marR="0" lvl="8" indent="-295275" algn="l" rtl="0">
              <a:lnSpc>
                <a:spcPct val="112000"/>
              </a:lnSpc>
              <a:spcBef>
                <a:spcPts val="975"/>
              </a:spcBef>
              <a:spcAft>
                <a:spcPts val="0"/>
              </a:spcAft>
              <a:buClr>
                <a:srgbClr val="262626"/>
              </a:buClr>
              <a:buSzPts val="1050"/>
              <a:buFont typeface="Arial"/>
              <a:buChar char="•"/>
              <a:defRPr sz="1050" b="0" i="1" u="none" strike="noStrike" cap="none">
                <a:solidFill>
                  <a:srgbClr val="262626"/>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571501" y="5930061"/>
            <a:ext cx="2861142"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750" b="0" i="1" u="none" strike="noStrike" cap="none">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571501" y="6314441"/>
            <a:ext cx="2861142"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100" b="1" i="1" u="none" strike="noStrike" cap="none">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1pPr>
            <a:lvl2pPr marL="0" marR="0" lvl="1"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2pPr>
            <a:lvl3pPr marL="0" marR="0" lvl="2"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3pPr>
            <a:lvl4pPr marL="0" marR="0" lvl="3"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4pPr>
            <a:lvl5pPr marL="0" marR="0" lvl="4"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5pPr>
            <a:lvl6pPr marL="0" marR="0" lvl="5"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6pPr>
            <a:lvl7pPr marL="0" marR="0" lvl="6"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7pPr>
            <a:lvl8pPr marL="0" marR="0" lvl="7"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8pPr>
            <a:lvl9pPr marL="0" marR="0" lvl="8" indent="0" algn="r" rtl="0">
              <a:spcBef>
                <a:spcPts val="0"/>
              </a:spcBef>
              <a:buNone/>
              <a:defRPr sz="11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1"/>
          <p:cNvCxnSpPr/>
          <p:nvPr/>
        </p:nvCxnSpPr>
        <p:spPr>
          <a:xfrm>
            <a:off x="0" y="6199730"/>
            <a:ext cx="3371850" cy="0"/>
          </a:xfrm>
          <a:prstGeom prst="straightConnector1">
            <a:avLst/>
          </a:prstGeom>
          <a:noFill/>
          <a:ln w="25400" cap="flat" cmpd="sng">
            <a:solidFill>
              <a:srgbClr val="262626"/>
            </a:solidFill>
            <a:prstDash val="solid"/>
            <a:round/>
            <a:headEnd type="none" w="sm" len="sm"/>
            <a:tailEnd type="none" w="sm" len="sm"/>
          </a:ln>
        </p:spPr>
      </p:cxnSp>
      <p:cxnSp>
        <p:nvCxnSpPr>
          <p:cNvPr id="17" name="Google Shape;17;p1"/>
          <p:cNvCxnSpPr/>
          <p:nvPr/>
        </p:nvCxnSpPr>
        <p:spPr>
          <a:xfrm>
            <a:off x="0" y="6199730"/>
            <a:ext cx="3371850" cy="0"/>
          </a:xfrm>
          <a:prstGeom prst="straightConnector1">
            <a:avLst/>
          </a:prstGeom>
          <a:noFill/>
          <a:ln w="25400" cap="flat" cmpd="sng">
            <a:solidFill>
              <a:srgbClr val="262626"/>
            </a:solidFill>
            <a:prstDash val="solid"/>
            <a:round/>
            <a:headEnd type="none" w="sm" len="sm"/>
            <a:tailEnd type="none" w="sm" len="sm"/>
          </a:ln>
        </p:spPr>
      </p:cxnSp>
      <p:pic>
        <p:nvPicPr>
          <p:cNvPr id="18" name="Google Shape;18;p1" descr="PowerPoint__strategic plan template-03.pn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13" descr="PowerPoint__strategic plan template-03.pn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99" name="Google Shape;9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3"/>
          <p:cNvSpPr txBox="1">
            <a:spLocks noGrp="1"/>
          </p:cNvSpPr>
          <p:nvPr>
            <p:ph type="sldNum" idx="12"/>
          </p:nvPr>
        </p:nvSpPr>
        <p:spPr>
          <a:xfrm>
            <a:off x="15976" y="6356350"/>
            <a:ext cx="690332"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b="1" i="0" u="none" strike="noStrike" cap="none">
                <a:solidFill>
                  <a:schemeClr val="lt1"/>
                </a:solidFill>
                <a:latin typeface="Calibri"/>
                <a:ea typeface="Calibri"/>
                <a:cs typeface="Calibri"/>
                <a:sym typeface="Calibri"/>
              </a:defRPr>
            </a:lvl1pPr>
            <a:lvl2pPr marL="0" marR="0" lvl="1" indent="0" algn="ctr" rtl="0">
              <a:spcBef>
                <a:spcPts val="0"/>
              </a:spcBef>
              <a:buNone/>
              <a:defRPr sz="1050" b="1" i="0" u="none" strike="noStrike" cap="none">
                <a:solidFill>
                  <a:schemeClr val="lt1"/>
                </a:solidFill>
                <a:latin typeface="Calibri"/>
                <a:ea typeface="Calibri"/>
                <a:cs typeface="Calibri"/>
                <a:sym typeface="Calibri"/>
              </a:defRPr>
            </a:lvl2pPr>
            <a:lvl3pPr marL="0" marR="0" lvl="2" indent="0" algn="ctr" rtl="0">
              <a:spcBef>
                <a:spcPts val="0"/>
              </a:spcBef>
              <a:buNone/>
              <a:defRPr sz="1050" b="1" i="0" u="none" strike="noStrike" cap="none">
                <a:solidFill>
                  <a:schemeClr val="lt1"/>
                </a:solidFill>
                <a:latin typeface="Calibri"/>
                <a:ea typeface="Calibri"/>
                <a:cs typeface="Calibri"/>
                <a:sym typeface="Calibri"/>
              </a:defRPr>
            </a:lvl3pPr>
            <a:lvl4pPr marL="0" marR="0" lvl="3" indent="0" algn="ctr" rtl="0">
              <a:spcBef>
                <a:spcPts val="0"/>
              </a:spcBef>
              <a:buNone/>
              <a:defRPr sz="1050" b="1" i="0" u="none" strike="noStrike" cap="none">
                <a:solidFill>
                  <a:schemeClr val="lt1"/>
                </a:solidFill>
                <a:latin typeface="Calibri"/>
                <a:ea typeface="Calibri"/>
                <a:cs typeface="Calibri"/>
                <a:sym typeface="Calibri"/>
              </a:defRPr>
            </a:lvl4pPr>
            <a:lvl5pPr marL="0" marR="0" lvl="4" indent="0" algn="ctr" rtl="0">
              <a:spcBef>
                <a:spcPts val="0"/>
              </a:spcBef>
              <a:buNone/>
              <a:defRPr sz="1050" b="1" i="0" u="none" strike="noStrike" cap="none">
                <a:solidFill>
                  <a:schemeClr val="lt1"/>
                </a:solidFill>
                <a:latin typeface="Calibri"/>
                <a:ea typeface="Calibri"/>
                <a:cs typeface="Calibri"/>
                <a:sym typeface="Calibri"/>
              </a:defRPr>
            </a:lvl5pPr>
            <a:lvl6pPr marL="0" marR="0" lvl="5" indent="0" algn="ctr" rtl="0">
              <a:spcBef>
                <a:spcPts val="0"/>
              </a:spcBef>
              <a:buNone/>
              <a:defRPr sz="1050" b="1" i="0" u="none" strike="noStrike" cap="none">
                <a:solidFill>
                  <a:schemeClr val="lt1"/>
                </a:solidFill>
                <a:latin typeface="Calibri"/>
                <a:ea typeface="Calibri"/>
                <a:cs typeface="Calibri"/>
                <a:sym typeface="Calibri"/>
              </a:defRPr>
            </a:lvl6pPr>
            <a:lvl7pPr marL="0" marR="0" lvl="6" indent="0" algn="ctr" rtl="0">
              <a:spcBef>
                <a:spcPts val="0"/>
              </a:spcBef>
              <a:buNone/>
              <a:defRPr sz="1050" b="1" i="0" u="none" strike="noStrike" cap="none">
                <a:solidFill>
                  <a:schemeClr val="lt1"/>
                </a:solidFill>
                <a:latin typeface="Calibri"/>
                <a:ea typeface="Calibri"/>
                <a:cs typeface="Calibri"/>
                <a:sym typeface="Calibri"/>
              </a:defRPr>
            </a:lvl7pPr>
            <a:lvl8pPr marL="0" marR="0" lvl="7" indent="0" algn="ctr" rtl="0">
              <a:spcBef>
                <a:spcPts val="0"/>
              </a:spcBef>
              <a:buNone/>
              <a:defRPr sz="1050" b="1" i="0" u="none" strike="noStrike" cap="none">
                <a:solidFill>
                  <a:schemeClr val="lt1"/>
                </a:solidFill>
                <a:latin typeface="Calibri"/>
                <a:ea typeface="Calibri"/>
                <a:cs typeface="Calibri"/>
                <a:sym typeface="Calibri"/>
              </a:defRPr>
            </a:lvl8pPr>
            <a:lvl9pPr marL="0" marR="0" lvl="8" indent="0" algn="ctr" rtl="0">
              <a:spcBef>
                <a:spcPts val="0"/>
              </a:spcBef>
              <a:buNone/>
              <a:defRPr sz="105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03" name="Google Shape;103;p13"/>
          <p:cNvSpPr txBox="1">
            <a:spLocks noGrp="1"/>
          </p:cNvSpPr>
          <p:nvPr>
            <p:ph type="dt" idx="10"/>
          </p:nvPr>
        </p:nvSpPr>
        <p:spPr>
          <a:xfrm>
            <a:off x="872702"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3"/>
        <p:cNvGrpSpPr/>
        <p:nvPr/>
      </p:nvGrpSpPr>
      <p:grpSpPr>
        <a:xfrm>
          <a:off x="0" y="0"/>
          <a:ext cx="0" cy="0"/>
          <a:chOff x="0" y="0"/>
          <a:chExt cx="0" cy="0"/>
        </a:xfrm>
      </p:grpSpPr>
      <p:sp>
        <p:nvSpPr>
          <p:cNvPr id="174" name="Google Shape;174;p25" title="Page Number Shape"/>
          <p:cNvSpPr/>
          <p:nvPr/>
        </p:nvSpPr>
        <p:spPr>
          <a:xfrm>
            <a:off x="8736012"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5" name="Google Shape;175;p25"/>
          <p:cNvSpPr txBox="1">
            <a:spLocks noGrp="1"/>
          </p:cNvSpPr>
          <p:nvPr>
            <p:ph type="title"/>
          </p:nvPr>
        </p:nvSpPr>
        <p:spPr>
          <a:xfrm>
            <a:off x="571501" y="559678"/>
            <a:ext cx="2875430" cy="4952492"/>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rgbClr val="262626"/>
              </a:buClr>
              <a:buSzPts val="2850"/>
              <a:buFont typeface="Century Schoolbook"/>
              <a:buNone/>
              <a:defRPr sz="2850" b="0" i="1" u="none" strike="noStrike" cap="non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25"/>
          <p:cNvSpPr txBox="1">
            <a:spLocks noGrp="1"/>
          </p:cNvSpPr>
          <p:nvPr>
            <p:ph type="body" idx="1"/>
          </p:nvPr>
        </p:nvSpPr>
        <p:spPr>
          <a:xfrm>
            <a:off x="3886201" y="569066"/>
            <a:ext cx="4686299" cy="5655156"/>
          </a:xfrm>
          <a:prstGeom prst="rect">
            <a:avLst/>
          </a:prstGeom>
          <a:noFill/>
          <a:ln>
            <a:noFill/>
          </a:ln>
        </p:spPr>
        <p:txBody>
          <a:bodyPr spcFirstLastPara="1" wrap="square" lIns="91425" tIns="45700" rIns="91425" bIns="45700" anchor="t" anchorCtr="0"/>
          <a:lstStyle>
            <a:lvl1pPr marL="457200" marR="0" lvl="0" indent="-323850" algn="l" rtl="0">
              <a:lnSpc>
                <a:spcPct val="112000"/>
              </a:lnSpc>
              <a:spcBef>
                <a:spcPts val="675"/>
              </a:spcBef>
              <a:spcAft>
                <a:spcPts val="0"/>
              </a:spcAft>
              <a:buClr>
                <a:srgbClr val="262626"/>
              </a:buClr>
              <a:buSzPts val="1500"/>
              <a:buFont typeface="Arial"/>
              <a:buChar char="•"/>
              <a:defRPr sz="1500" b="0" i="0" u="none" strike="noStrike" cap="none">
                <a:solidFill>
                  <a:srgbClr val="262626"/>
                </a:solidFill>
                <a:latin typeface="Corbel"/>
                <a:ea typeface="Corbel"/>
                <a:cs typeface="Corbel"/>
                <a:sym typeface="Corbel"/>
              </a:defRPr>
            </a:lvl1pPr>
            <a:lvl2pPr marL="914400" marR="0" lvl="1" indent="-314325" algn="l" rtl="0">
              <a:lnSpc>
                <a:spcPct val="112000"/>
              </a:lnSpc>
              <a:spcBef>
                <a:spcPts val="675"/>
              </a:spcBef>
              <a:spcAft>
                <a:spcPts val="0"/>
              </a:spcAft>
              <a:buClr>
                <a:srgbClr val="262626"/>
              </a:buClr>
              <a:buSzPts val="1350"/>
              <a:buFont typeface="Corbel"/>
              <a:buChar char="–"/>
              <a:defRPr sz="1350" b="0" i="0" u="none" strike="noStrike" cap="none">
                <a:solidFill>
                  <a:srgbClr val="262626"/>
                </a:solidFill>
                <a:latin typeface="Corbel"/>
                <a:ea typeface="Corbel"/>
                <a:cs typeface="Corbel"/>
                <a:sym typeface="Corbel"/>
              </a:defRPr>
            </a:lvl2pPr>
            <a:lvl3pPr marL="1371600" marR="0" lvl="2" indent="-304800" algn="l" rtl="0">
              <a:lnSpc>
                <a:spcPct val="112000"/>
              </a:lnSpc>
              <a:spcBef>
                <a:spcPts val="675"/>
              </a:spcBef>
              <a:spcAft>
                <a:spcPts val="0"/>
              </a:spcAft>
              <a:buClr>
                <a:srgbClr val="262626"/>
              </a:buClr>
              <a:buSzPts val="1200"/>
              <a:buFont typeface="Arial"/>
              <a:buChar char="•"/>
              <a:defRPr sz="1200" b="0" i="0" u="none" strike="noStrike" cap="none">
                <a:solidFill>
                  <a:srgbClr val="262626"/>
                </a:solidFill>
                <a:latin typeface="Corbel"/>
                <a:ea typeface="Corbel"/>
                <a:cs typeface="Corbel"/>
                <a:sym typeface="Corbel"/>
              </a:defRPr>
            </a:lvl3pPr>
            <a:lvl4pPr marL="1828800" marR="0" lvl="3" indent="-295275" algn="l" rtl="0">
              <a:lnSpc>
                <a:spcPct val="112000"/>
              </a:lnSpc>
              <a:spcBef>
                <a:spcPts val="675"/>
              </a:spcBef>
              <a:spcAft>
                <a:spcPts val="0"/>
              </a:spcAft>
              <a:buClr>
                <a:srgbClr val="262626"/>
              </a:buClr>
              <a:buSzPts val="1050"/>
              <a:buFont typeface="Corbel"/>
              <a:buChar char="–"/>
              <a:defRPr sz="1050" b="0" i="0" u="none" strike="noStrike" cap="none">
                <a:solidFill>
                  <a:srgbClr val="262626"/>
                </a:solidFill>
                <a:latin typeface="Corbel"/>
                <a:ea typeface="Corbel"/>
                <a:cs typeface="Corbel"/>
                <a:sym typeface="Corbel"/>
              </a:defRPr>
            </a:lvl4pPr>
            <a:lvl5pPr marL="2286000" marR="0" lvl="4" indent="-295275" algn="l" rtl="0">
              <a:lnSpc>
                <a:spcPct val="112000"/>
              </a:lnSpc>
              <a:spcBef>
                <a:spcPts val="675"/>
              </a:spcBef>
              <a:spcAft>
                <a:spcPts val="0"/>
              </a:spcAft>
              <a:buClr>
                <a:srgbClr val="262626"/>
              </a:buClr>
              <a:buSzPts val="1050"/>
              <a:buFont typeface="Arial"/>
              <a:buChar char="•"/>
              <a:defRPr sz="1050" b="0" i="1" u="none" strike="noStrike" cap="none">
                <a:solidFill>
                  <a:srgbClr val="262626"/>
                </a:solidFill>
                <a:latin typeface="Corbel"/>
                <a:ea typeface="Corbel"/>
                <a:cs typeface="Corbel"/>
                <a:sym typeface="Corbel"/>
              </a:defRPr>
            </a:lvl5pPr>
            <a:lvl6pPr marL="2743200" marR="0" lvl="5" indent="-295275" algn="l" rtl="0">
              <a:lnSpc>
                <a:spcPct val="112000"/>
              </a:lnSpc>
              <a:spcBef>
                <a:spcPts val="731"/>
              </a:spcBef>
              <a:spcAft>
                <a:spcPts val="0"/>
              </a:spcAft>
              <a:buClr>
                <a:srgbClr val="262626"/>
              </a:buClr>
              <a:buSzPts val="1050"/>
              <a:buFont typeface="Corbel"/>
              <a:buChar char="–"/>
              <a:defRPr sz="1050" b="0" i="0" u="none" strike="noStrike" cap="none">
                <a:solidFill>
                  <a:srgbClr val="262626"/>
                </a:solidFill>
                <a:latin typeface="Corbel"/>
                <a:ea typeface="Corbel"/>
                <a:cs typeface="Corbel"/>
                <a:sym typeface="Corbel"/>
              </a:defRPr>
            </a:lvl6pPr>
            <a:lvl7pPr marL="3200400" marR="0" lvl="6" indent="-295275" algn="l" rtl="0">
              <a:lnSpc>
                <a:spcPct val="112000"/>
              </a:lnSpc>
              <a:spcBef>
                <a:spcPts val="731"/>
              </a:spcBef>
              <a:spcAft>
                <a:spcPts val="0"/>
              </a:spcAft>
              <a:buClr>
                <a:srgbClr val="262626"/>
              </a:buClr>
              <a:buSzPts val="1050"/>
              <a:buFont typeface="Arial"/>
              <a:buChar char="•"/>
              <a:defRPr sz="1050" b="0" i="1" u="none" strike="noStrike" cap="none">
                <a:solidFill>
                  <a:srgbClr val="262626"/>
                </a:solidFill>
                <a:latin typeface="Corbel"/>
                <a:ea typeface="Corbel"/>
                <a:cs typeface="Corbel"/>
                <a:sym typeface="Corbel"/>
              </a:defRPr>
            </a:lvl7pPr>
            <a:lvl8pPr marL="3657600" marR="0" lvl="7" indent="-295275" algn="l" rtl="0">
              <a:lnSpc>
                <a:spcPct val="112000"/>
              </a:lnSpc>
              <a:spcBef>
                <a:spcPts val="731"/>
              </a:spcBef>
              <a:spcAft>
                <a:spcPts val="0"/>
              </a:spcAft>
              <a:buClr>
                <a:srgbClr val="262626"/>
              </a:buClr>
              <a:buSzPts val="1050"/>
              <a:buFont typeface="Corbel"/>
              <a:buChar char="–"/>
              <a:defRPr sz="1050" b="0" i="0" u="none" strike="noStrike" cap="none">
                <a:solidFill>
                  <a:srgbClr val="262626"/>
                </a:solidFill>
                <a:latin typeface="Corbel"/>
                <a:ea typeface="Corbel"/>
                <a:cs typeface="Corbel"/>
                <a:sym typeface="Corbel"/>
              </a:defRPr>
            </a:lvl8pPr>
            <a:lvl9pPr marL="4114800" marR="0" lvl="8" indent="-278638" algn="l" rtl="0">
              <a:lnSpc>
                <a:spcPct val="112000"/>
              </a:lnSpc>
              <a:spcBef>
                <a:spcPts val="731"/>
              </a:spcBef>
              <a:spcAft>
                <a:spcPts val="0"/>
              </a:spcAft>
              <a:buClr>
                <a:srgbClr val="262626"/>
              </a:buClr>
              <a:buSzPts val="788"/>
              <a:buFont typeface="Arial"/>
              <a:buChar char="•"/>
              <a:defRPr sz="788" b="0" i="1" u="none" strike="noStrike" cap="none">
                <a:solidFill>
                  <a:srgbClr val="262626"/>
                </a:solidFill>
                <a:latin typeface="Corbel"/>
                <a:ea typeface="Corbel"/>
                <a:cs typeface="Corbel"/>
                <a:sym typeface="Corbel"/>
              </a:defRPr>
            </a:lvl9pPr>
          </a:lstStyle>
          <a:p>
            <a:endParaRPr/>
          </a:p>
        </p:txBody>
      </p:sp>
      <p:sp>
        <p:nvSpPr>
          <p:cNvPr id="177" name="Google Shape;177;p25"/>
          <p:cNvSpPr txBox="1">
            <a:spLocks noGrp="1"/>
          </p:cNvSpPr>
          <p:nvPr>
            <p:ph type="dt" idx="10"/>
          </p:nvPr>
        </p:nvSpPr>
        <p:spPr>
          <a:xfrm>
            <a:off x="571501" y="5930063"/>
            <a:ext cx="2861142"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563" b="0" i="1">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8" name="Google Shape;178;p25"/>
          <p:cNvSpPr txBox="1">
            <a:spLocks noGrp="1"/>
          </p:cNvSpPr>
          <p:nvPr>
            <p:ph type="ftr" idx="11"/>
          </p:nvPr>
        </p:nvSpPr>
        <p:spPr>
          <a:xfrm>
            <a:off x="571501" y="6314443"/>
            <a:ext cx="2861142"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25" b="1" i="1">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9" name="Google Shape;179;p25"/>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1">
                <a:solidFill>
                  <a:srgbClr val="F5F5F5"/>
                </a:solidFill>
                <a:latin typeface="Century Schoolbook"/>
                <a:ea typeface="Century Schoolbook"/>
                <a:cs typeface="Century Schoolbook"/>
                <a:sym typeface="Century Schoolbook"/>
              </a:defRPr>
            </a:lvl1pPr>
            <a:lvl2pPr marL="0" marR="0" lvl="1" indent="0" algn="r" rtl="0">
              <a:spcBef>
                <a:spcPts val="0"/>
              </a:spcBef>
              <a:buNone/>
              <a:defRPr sz="825" b="0" i="1">
                <a:solidFill>
                  <a:srgbClr val="F5F5F5"/>
                </a:solidFill>
                <a:latin typeface="Century Schoolbook"/>
                <a:ea typeface="Century Schoolbook"/>
                <a:cs typeface="Century Schoolbook"/>
                <a:sym typeface="Century Schoolbook"/>
              </a:defRPr>
            </a:lvl2pPr>
            <a:lvl3pPr marL="0" marR="0" lvl="2" indent="0" algn="r" rtl="0">
              <a:spcBef>
                <a:spcPts val="0"/>
              </a:spcBef>
              <a:buNone/>
              <a:defRPr sz="825" b="0" i="1">
                <a:solidFill>
                  <a:srgbClr val="F5F5F5"/>
                </a:solidFill>
                <a:latin typeface="Century Schoolbook"/>
                <a:ea typeface="Century Schoolbook"/>
                <a:cs typeface="Century Schoolbook"/>
                <a:sym typeface="Century Schoolbook"/>
              </a:defRPr>
            </a:lvl3pPr>
            <a:lvl4pPr marL="0" marR="0" lvl="3" indent="0" algn="r" rtl="0">
              <a:spcBef>
                <a:spcPts val="0"/>
              </a:spcBef>
              <a:buNone/>
              <a:defRPr sz="825" b="0" i="1">
                <a:solidFill>
                  <a:srgbClr val="F5F5F5"/>
                </a:solidFill>
                <a:latin typeface="Century Schoolbook"/>
                <a:ea typeface="Century Schoolbook"/>
                <a:cs typeface="Century Schoolbook"/>
                <a:sym typeface="Century Schoolbook"/>
              </a:defRPr>
            </a:lvl4pPr>
            <a:lvl5pPr marL="0" marR="0" lvl="4" indent="0" algn="r" rtl="0">
              <a:spcBef>
                <a:spcPts val="0"/>
              </a:spcBef>
              <a:buNone/>
              <a:defRPr sz="825" b="0" i="1">
                <a:solidFill>
                  <a:srgbClr val="F5F5F5"/>
                </a:solidFill>
                <a:latin typeface="Century Schoolbook"/>
                <a:ea typeface="Century Schoolbook"/>
                <a:cs typeface="Century Schoolbook"/>
                <a:sym typeface="Century Schoolbook"/>
              </a:defRPr>
            </a:lvl5pPr>
            <a:lvl6pPr marL="0" marR="0" lvl="5" indent="0" algn="r" rtl="0">
              <a:spcBef>
                <a:spcPts val="0"/>
              </a:spcBef>
              <a:buNone/>
              <a:defRPr sz="825" b="0" i="1">
                <a:solidFill>
                  <a:srgbClr val="F5F5F5"/>
                </a:solidFill>
                <a:latin typeface="Century Schoolbook"/>
                <a:ea typeface="Century Schoolbook"/>
                <a:cs typeface="Century Schoolbook"/>
                <a:sym typeface="Century Schoolbook"/>
              </a:defRPr>
            </a:lvl6pPr>
            <a:lvl7pPr marL="0" marR="0" lvl="6" indent="0" algn="r" rtl="0">
              <a:spcBef>
                <a:spcPts val="0"/>
              </a:spcBef>
              <a:buNone/>
              <a:defRPr sz="825" b="0" i="1">
                <a:solidFill>
                  <a:srgbClr val="F5F5F5"/>
                </a:solidFill>
                <a:latin typeface="Century Schoolbook"/>
                <a:ea typeface="Century Schoolbook"/>
                <a:cs typeface="Century Schoolbook"/>
                <a:sym typeface="Century Schoolbook"/>
              </a:defRPr>
            </a:lvl7pPr>
            <a:lvl8pPr marL="0" marR="0" lvl="7" indent="0" algn="r" rtl="0">
              <a:spcBef>
                <a:spcPts val="0"/>
              </a:spcBef>
              <a:buNone/>
              <a:defRPr sz="825" b="0" i="1">
                <a:solidFill>
                  <a:srgbClr val="F5F5F5"/>
                </a:solidFill>
                <a:latin typeface="Century Schoolbook"/>
                <a:ea typeface="Century Schoolbook"/>
                <a:cs typeface="Century Schoolbook"/>
                <a:sym typeface="Century Schoolbook"/>
              </a:defRPr>
            </a:lvl8pPr>
            <a:lvl9pPr marL="0" marR="0" lvl="8" indent="0" algn="r" rtl="0">
              <a:spcBef>
                <a:spcPts val="0"/>
              </a:spcBef>
              <a:buNone/>
              <a:defRPr sz="825" b="0" i="1">
                <a:solidFill>
                  <a:srgbClr val="F5F5F5"/>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80" name="Google Shape;180;p25"/>
          <p:cNvCxnSpPr/>
          <p:nvPr/>
        </p:nvCxnSpPr>
        <p:spPr>
          <a:xfrm>
            <a:off x="0" y="6199730"/>
            <a:ext cx="3371850" cy="0"/>
          </a:xfrm>
          <a:prstGeom prst="straightConnector1">
            <a:avLst/>
          </a:prstGeom>
          <a:noFill/>
          <a:ln w="25400" cap="flat" cmpd="sng">
            <a:solidFill>
              <a:srgbClr val="262626"/>
            </a:solidFill>
            <a:prstDash val="solid"/>
            <a:round/>
            <a:headEnd type="none" w="sm" len="sm"/>
            <a:tailEnd type="none" w="sm" len="sm"/>
          </a:ln>
        </p:spPr>
      </p:cxnSp>
      <p:cxnSp>
        <p:nvCxnSpPr>
          <p:cNvPr id="181" name="Google Shape;181;p25"/>
          <p:cNvCxnSpPr/>
          <p:nvPr/>
        </p:nvCxnSpPr>
        <p:spPr>
          <a:xfrm>
            <a:off x="0" y="6199730"/>
            <a:ext cx="3371850" cy="0"/>
          </a:xfrm>
          <a:prstGeom prst="straightConnector1">
            <a:avLst/>
          </a:prstGeom>
          <a:noFill/>
          <a:ln w="25400" cap="flat" cmpd="sng">
            <a:solidFill>
              <a:srgbClr val="262626"/>
            </a:solidFill>
            <a:prstDash val="solid"/>
            <a:round/>
            <a:headEnd type="none" w="sm" len="sm"/>
            <a:tailEnd type="none" w="sm" len="sm"/>
          </a:ln>
        </p:spPr>
      </p:cxnSp>
      <p:pic>
        <p:nvPicPr>
          <p:cNvPr id="182" name="Google Shape;182;p25" descr="PowerPoint__strategic plan template-03.pn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5"/>
        <p:cNvGrpSpPr/>
        <p:nvPr/>
      </p:nvGrpSpPr>
      <p:grpSpPr>
        <a:xfrm>
          <a:off x="0" y="0"/>
          <a:ext cx="0" cy="0"/>
          <a:chOff x="0" y="0"/>
          <a:chExt cx="0" cy="0"/>
        </a:xfrm>
      </p:grpSpPr>
      <p:pic>
        <p:nvPicPr>
          <p:cNvPr id="266" name="Google Shape;266;p37"/>
          <p:cNvPicPr preferRelativeResize="0"/>
          <p:nvPr/>
        </p:nvPicPr>
        <p:blipFill rotWithShape="1">
          <a:blip r:embed="rId3">
            <a:alphaModFix/>
          </a:blip>
          <a:srcRect/>
          <a:stretch/>
        </p:blipFill>
        <p:spPr>
          <a:xfrm>
            <a:off x="742950" y="0"/>
            <a:ext cx="8382000" cy="6858000"/>
          </a:xfrm>
          <a:prstGeom prst="rect">
            <a:avLst/>
          </a:prstGeom>
          <a:noFill/>
          <a:ln>
            <a:noFill/>
          </a:ln>
        </p:spPr>
      </p:pic>
      <p:sp>
        <p:nvSpPr>
          <p:cNvPr id="267" name="Google Shape;267;p37"/>
          <p:cNvSpPr txBox="1"/>
          <p:nvPr/>
        </p:nvSpPr>
        <p:spPr>
          <a:xfrm>
            <a:off x="1866900" y="2257425"/>
            <a:ext cx="583882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lt1"/>
                </a:solidFill>
                <a:latin typeface="Corbel"/>
                <a:ea typeface="Corbel"/>
                <a:cs typeface="Corbel"/>
                <a:sym typeface="Corbel"/>
              </a:rPr>
              <a:t>Fred A. Toomer Elementary</a:t>
            </a:r>
            <a:endParaRPr sz="3200" b="1" i="0" u="none" strike="noStrike" cap="none">
              <a:solidFill>
                <a:schemeClr val="lt1"/>
              </a:solidFill>
              <a:latin typeface="Corbel"/>
              <a:ea typeface="Corbel"/>
              <a:cs typeface="Corbel"/>
              <a:sym typeface="Corbel"/>
            </a:endParaRPr>
          </a:p>
        </p:txBody>
      </p:sp>
      <p:sp>
        <p:nvSpPr>
          <p:cNvPr id="268" name="Google Shape;268;p37"/>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5"/>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orbel"/>
              <a:ea typeface="Corbel"/>
              <a:cs typeface="Corbel"/>
              <a:sym typeface="Corbel"/>
            </a:endParaRPr>
          </a:p>
        </p:txBody>
      </p:sp>
      <p:pic>
        <p:nvPicPr>
          <p:cNvPr id="355" name="Google Shape;355;p45"/>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356" name="Google Shape;356;p45"/>
          <p:cNvSpPr txBox="1"/>
          <p:nvPr/>
        </p:nvSpPr>
        <p:spPr>
          <a:xfrm>
            <a:off x="503615" y="92450"/>
            <a:ext cx="871008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1">
                <a:solidFill>
                  <a:schemeClr val="dk1"/>
                </a:solidFill>
                <a:latin typeface="Century Schoolbook"/>
                <a:ea typeface="Century Schoolbook"/>
                <a:cs typeface="Century Schoolbook"/>
                <a:sym typeface="Century Schoolbook"/>
              </a:rPr>
              <a:t>Toomer Elementary</a:t>
            </a:r>
            <a:r>
              <a:rPr lang="en-US" sz="3200" b="1" i="1" u="none" strike="noStrike" cap="none">
                <a:solidFill>
                  <a:schemeClr val="dk1"/>
                </a:solidFill>
                <a:latin typeface="Century Schoolbook"/>
                <a:ea typeface="Century Schoolbook"/>
                <a:cs typeface="Century Schoolbook"/>
                <a:sym typeface="Century Schoolbook"/>
              </a:rPr>
              <a:t> Strategic Plan </a:t>
            </a:r>
            <a:endParaRPr/>
          </a:p>
        </p:txBody>
      </p:sp>
      <p:sp>
        <p:nvSpPr>
          <p:cNvPr id="357" name="Google Shape;357;p45"/>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58" name="Google Shape;358;p45"/>
          <p:cNvPicPr preferRelativeResize="0"/>
          <p:nvPr/>
        </p:nvPicPr>
        <p:blipFill>
          <a:blip r:embed="rId4">
            <a:alphaModFix/>
          </a:blip>
          <a:stretch>
            <a:fillRect/>
          </a:stretch>
        </p:blipFill>
        <p:spPr>
          <a:xfrm>
            <a:off x="1312271" y="900241"/>
            <a:ext cx="7506414" cy="57291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orbel"/>
              <a:ea typeface="Corbel"/>
              <a:cs typeface="Corbel"/>
              <a:sym typeface="Corbel"/>
            </a:endParaRPr>
          </a:p>
        </p:txBody>
      </p:sp>
      <p:pic>
        <p:nvPicPr>
          <p:cNvPr id="365" name="Google Shape;365;p46"/>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366" name="Google Shape;366;p46"/>
          <p:cNvSpPr txBox="1"/>
          <p:nvPr/>
        </p:nvSpPr>
        <p:spPr>
          <a:xfrm>
            <a:off x="880716" y="76243"/>
            <a:ext cx="816696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1">
                <a:solidFill>
                  <a:schemeClr val="dk1"/>
                </a:solidFill>
                <a:latin typeface="Century Schoolbook"/>
                <a:ea typeface="Century Schoolbook"/>
                <a:cs typeface="Century Schoolbook"/>
                <a:sym typeface="Century Schoolbook"/>
              </a:rPr>
              <a:t>FY20 Priorities &amp; SMART Goals</a:t>
            </a:r>
            <a:endParaRPr sz="3200" b="1" i="1">
              <a:solidFill>
                <a:schemeClr val="dk1"/>
              </a:solidFill>
              <a:latin typeface="Century Schoolbook"/>
              <a:ea typeface="Century Schoolbook"/>
              <a:cs typeface="Century Schoolbook"/>
              <a:sym typeface="Century Schoolbook"/>
            </a:endParaRPr>
          </a:p>
        </p:txBody>
      </p:sp>
      <p:sp>
        <p:nvSpPr>
          <p:cNvPr id="367" name="Google Shape;367;p46"/>
          <p:cNvSpPr txBox="1"/>
          <p:nvPr/>
        </p:nvSpPr>
        <p:spPr>
          <a:xfrm>
            <a:off x="717725" y="1004719"/>
            <a:ext cx="8426275"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Montserrat"/>
                <a:ea typeface="Montserrat"/>
                <a:cs typeface="Montserrat"/>
                <a:sym typeface="Montserrat"/>
              </a:rPr>
              <a:t>Top 2 Priorities &amp; Smart Goals </a:t>
            </a:r>
            <a:endParaRPr sz="1800" b="1">
              <a:solidFill>
                <a:schemeClr val="dk1"/>
              </a:solidFill>
              <a:latin typeface="Montserrat"/>
              <a:ea typeface="Montserrat"/>
              <a:cs typeface="Montserrat"/>
              <a:sym typeface="Montserrat"/>
            </a:endParaRPr>
          </a:p>
          <a:p>
            <a:pPr marL="0" marR="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368" name="Google Shape;368;p46"/>
          <p:cNvSpPr/>
          <p:nvPr/>
        </p:nvSpPr>
        <p:spPr>
          <a:xfrm>
            <a:off x="1958336" y="1393611"/>
            <a:ext cx="1003801"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a:solidFill>
                  <a:schemeClr val="dk1"/>
                </a:solidFill>
                <a:latin typeface="Arial"/>
                <a:ea typeface="Arial"/>
                <a:cs typeface="Arial"/>
                <a:sym typeface="Arial"/>
              </a:rPr>
              <a:t>School Priorities</a:t>
            </a:r>
            <a:endParaRPr/>
          </a:p>
        </p:txBody>
      </p:sp>
      <p:sp>
        <p:nvSpPr>
          <p:cNvPr id="369" name="Google Shape;369;p46"/>
          <p:cNvSpPr txBox="1"/>
          <p:nvPr/>
        </p:nvSpPr>
        <p:spPr>
          <a:xfrm>
            <a:off x="5581415" y="1399234"/>
            <a:ext cx="1175054"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a:solidFill>
                  <a:schemeClr val="dk1"/>
                </a:solidFill>
                <a:latin typeface="Arial"/>
                <a:ea typeface="Arial"/>
                <a:cs typeface="Arial"/>
                <a:sym typeface="Arial"/>
              </a:rPr>
              <a:t>SMART Goals</a:t>
            </a:r>
            <a:endParaRPr/>
          </a:p>
        </p:txBody>
      </p:sp>
      <p:sp>
        <p:nvSpPr>
          <p:cNvPr id="370" name="Google Shape;370;p46"/>
          <p:cNvSpPr/>
          <p:nvPr/>
        </p:nvSpPr>
        <p:spPr>
          <a:xfrm>
            <a:off x="4173717" y="1617843"/>
            <a:ext cx="4724956" cy="2530411"/>
          </a:xfrm>
          <a:prstGeom prst="rect">
            <a:avLst/>
          </a:prstGeom>
          <a:solidFill>
            <a:srgbClr val="FDF1E9"/>
          </a:solidFill>
          <a:ln w="25400" cap="flat" cmpd="sng">
            <a:solidFill>
              <a:srgbClr val="C761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latin typeface="Montserrat"/>
                <a:ea typeface="Montserrat"/>
                <a:cs typeface="Montserrat"/>
                <a:sym typeface="Montserrat"/>
              </a:rPr>
              <a:t>During the 2019-2020 school year, subgroups (black, white, SWD, ED) will increase their performance by 3% on the Georgia Milestones Exam. </a:t>
            </a:r>
            <a:endParaRPr sz="1800">
              <a:solidFill>
                <a:srgbClr val="000000"/>
              </a:solidFill>
              <a:latin typeface="Montserrat"/>
              <a:ea typeface="Montserrat"/>
              <a:cs typeface="Montserrat"/>
              <a:sym typeface="Montserrat"/>
            </a:endParaRPr>
          </a:p>
        </p:txBody>
      </p:sp>
      <p:sp>
        <p:nvSpPr>
          <p:cNvPr id="371" name="Google Shape;371;p46"/>
          <p:cNvSpPr/>
          <p:nvPr/>
        </p:nvSpPr>
        <p:spPr>
          <a:xfrm>
            <a:off x="978553" y="1628930"/>
            <a:ext cx="2812861" cy="2519324"/>
          </a:xfrm>
          <a:prstGeom prst="rect">
            <a:avLst/>
          </a:prstGeom>
          <a:solidFill>
            <a:srgbClr val="F9E7DC"/>
          </a:solidFill>
          <a:ln w="25400" cap="flat" cmpd="sng">
            <a:solidFill>
              <a:srgbClr val="C76121"/>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sz="1800" dirty="0">
                <a:solidFill>
                  <a:schemeClr val="dk1"/>
                </a:solidFill>
                <a:latin typeface="Montserrat"/>
                <a:ea typeface="Montserrat"/>
                <a:cs typeface="Montserrat"/>
                <a:sym typeface="Montserrat"/>
              </a:rPr>
              <a:t>Close the achievement gap by increasing the performance of our sub groups. </a:t>
            </a:r>
            <a:endParaRPr sz="1800" dirty="0">
              <a:solidFill>
                <a:schemeClr val="dk1"/>
              </a:solidFill>
              <a:latin typeface="Montserrat"/>
              <a:ea typeface="Montserrat"/>
              <a:cs typeface="Montserrat"/>
              <a:sym typeface="Montserrat"/>
            </a:endParaRPr>
          </a:p>
        </p:txBody>
      </p:sp>
      <p:sp>
        <p:nvSpPr>
          <p:cNvPr id="372" name="Google Shape;372;p46"/>
          <p:cNvSpPr/>
          <p:nvPr/>
        </p:nvSpPr>
        <p:spPr>
          <a:xfrm>
            <a:off x="4173717" y="4289567"/>
            <a:ext cx="4725000" cy="2530500"/>
          </a:xfrm>
          <a:prstGeom prst="rect">
            <a:avLst/>
          </a:prstGeom>
          <a:solidFill>
            <a:srgbClr val="FDF1E9"/>
          </a:solidFill>
          <a:ln w="25400" cap="flat" cmpd="sng">
            <a:solidFill>
              <a:srgbClr val="C76121"/>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sz="1800" dirty="0">
                <a:solidFill>
                  <a:schemeClr val="dk1"/>
                </a:solidFill>
                <a:latin typeface="Montserrat"/>
                <a:ea typeface="Montserrat"/>
                <a:cs typeface="Montserrat"/>
                <a:sym typeface="Montserrat"/>
              </a:rPr>
              <a:t>Through collaborative planning with reading and math coaches, 35% of teachers will show an increase in capacity and demonstration of lesson internalization as determined by TKES domain  II and III during the 2019-2020 school year.</a:t>
            </a:r>
            <a:endParaRPr sz="1800" dirty="0">
              <a:solidFill>
                <a:schemeClr val="dk1"/>
              </a:solidFill>
              <a:latin typeface="Montserrat"/>
              <a:ea typeface="Montserrat"/>
              <a:cs typeface="Montserrat"/>
              <a:sym typeface="Montserrat"/>
            </a:endParaRPr>
          </a:p>
        </p:txBody>
      </p:sp>
      <p:sp>
        <p:nvSpPr>
          <p:cNvPr id="373" name="Google Shape;373;p46"/>
          <p:cNvSpPr/>
          <p:nvPr/>
        </p:nvSpPr>
        <p:spPr>
          <a:xfrm>
            <a:off x="978553" y="4300654"/>
            <a:ext cx="2812861" cy="2519324"/>
          </a:xfrm>
          <a:prstGeom prst="rect">
            <a:avLst/>
          </a:prstGeom>
          <a:solidFill>
            <a:srgbClr val="F9E7DC"/>
          </a:solidFill>
          <a:ln w="25400" cap="flat" cmpd="sng">
            <a:solidFill>
              <a:srgbClr val="C76121"/>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225"/>
              </a:spcBef>
              <a:spcAft>
                <a:spcPts val="0"/>
              </a:spcAft>
              <a:buClr>
                <a:schemeClr val="dk1"/>
              </a:buClr>
              <a:buFont typeface="Arial"/>
              <a:buNone/>
            </a:pPr>
            <a:r>
              <a:rPr lang="en-US" sz="1800" dirty="0">
                <a:solidFill>
                  <a:schemeClr val="dk1"/>
                </a:solidFill>
                <a:latin typeface="Montserrat"/>
                <a:ea typeface="Montserrat"/>
                <a:cs typeface="Montserrat"/>
                <a:sym typeface="Montserrat"/>
              </a:rPr>
              <a:t> Improve Teacher Efficacy in IB and Core Content Areas</a:t>
            </a:r>
            <a:endParaRPr sz="1800" dirty="0">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1800" dirty="0">
              <a:solidFill>
                <a:schemeClr val="dk1"/>
              </a:solidFill>
              <a:latin typeface="Montserrat"/>
              <a:ea typeface="Montserrat"/>
              <a:cs typeface="Montserrat"/>
              <a:sym typeface="Montserrat"/>
            </a:endParaRPr>
          </a:p>
        </p:txBody>
      </p:sp>
      <p:sp>
        <p:nvSpPr>
          <p:cNvPr id="374" name="Google Shape;374;p46"/>
          <p:cNvSpPr/>
          <p:nvPr/>
        </p:nvSpPr>
        <p:spPr>
          <a:xfrm>
            <a:off x="3868638" y="2632022"/>
            <a:ext cx="211874" cy="267630"/>
          </a:xfrm>
          <a:prstGeom prst="rightArrow">
            <a:avLst>
              <a:gd name="adj1" fmla="val 50000"/>
              <a:gd name="adj2" fmla="val 50000"/>
            </a:avLst>
          </a:prstGeom>
          <a:solidFill>
            <a:schemeClr val="accent2"/>
          </a:solidFill>
          <a:ln w="12700" cap="flat" cmpd="sng">
            <a:solidFill>
              <a:srgbClr val="A465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5" name="Google Shape;375;p46"/>
          <p:cNvSpPr/>
          <p:nvPr/>
        </p:nvSpPr>
        <p:spPr>
          <a:xfrm>
            <a:off x="3876628" y="5242872"/>
            <a:ext cx="211874" cy="267630"/>
          </a:xfrm>
          <a:prstGeom prst="rightArrow">
            <a:avLst>
              <a:gd name="adj1" fmla="val 50000"/>
              <a:gd name="adj2" fmla="val 50000"/>
            </a:avLst>
          </a:prstGeom>
          <a:solidFill>
            <a:schemeClr val="accent2"/>
          </a:solidFill>
          <a:ln w="12700" cap="flat" cmpd="sng">
            <a:solidFill>
              <a:srgbClr val="A465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6" name="Google Shape;376;p46"/>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7"/>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orbel"/>
              <a:ea typeface="Corbel"/>
              <a:cs typeface="Corbel"/>
              <a:sym typeface="Corbel"/>
            </a:endParaRPr>
          </a:p>
        </p:txBody>
      </p:sp>
      <p:pic>
        <p:nvPicPr>
          <p:cNvPr id="383" name="Google Shape;383;p47"/>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384" name="Google Shape;384;p47"/>
          <p:cNvSpPr txBox="1"/>
          <p:nvPr/>
        </p:nvSpPr>
        <p:spPr>
          <a:xfrm>
            <a:off x="880716" y="76243"/>
            <a:ext cx="816696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1">
                <a:solidFill>
                  <a:schemeClr val="dk1"/>
                </a:solidFill>
                <a:latin typeface="Century Schoolbook"/>
                <a:ea typeface="Century Schoolbook"/>
                <a:cs typeface="Century Schoolbook"/>
                <a:sym typeface="Century Schoolbook"/>
              </a:rPr>
              <a:t>FY20 Budget Parameters</a:t>
            </a:r>
            <a:endParaRPr sz="3200" b="1" i="1">
              <a:solidFill>
                <a:schemeClr val="dk1"/>
              </a:solidFill>
              <a:latin typeface="Century Schoolbook"/>
              <a:ea typeface="Century Schoolbook"/>
              <a:cs typeface="Century Schoolbook"/>
              <a:sym typeface="Century Schoolbook"/>
            </a:endParaRPr>
          </a:p>
        </p:txBody>
      </p:sp>
      <p:graphicFrame>
        <p:nvGraphicFramePr>
          <p:cNvPr id="385" name="Google Shape;385;p47"/>
          <p:cNvGraphicFramePr/>
          <p:nvPr>
            <p:extLst>
              <p:ext uri="{D42A27DB-BD31-4B8C-83A1-F6EECF244321}">
                <p14:modId xmlns:p14="http://schemas.microsoft.com/office/powerpoint/2010/main" val="4114137280"/>
              </p:ext>
            </p:extLst>
          </p:nvPr>
        </p:nvGraphicFramePr>
        <p:xfrm>
          <a:off x="761998" y="1057247"/>
          <a:ext cx="8285675" cy="5800750"/>
        </p:xfrm>
        <a:graphic>
          <a:graphicData uri="http://schemas.openxmlformats.org/drawingml/2006/table">
            <a:tbl>
              <a:tblPr firstRow="1" bandRow="1">
                <a:noFill/>
                <a:tableStyleId>{274B2D6B-F9AA-4A1B-AB6A-356FFBB5C592}</a:tableStyleId>
              </a:tblPr>
              <a:tblGrid>
                <a:gridCol w="3849475">
                  <a:extLst>
                    <a:ext uri="{9D8B030D-6E8A-4147-A177-3AD203B41FA5}">
                      <a16:colId xmlns:a16="http://schemas.microsoft.com/office/drawing/2014/main" val="20000"/>
                    </a:ext>
                  </a:extLst>
                </a:gridCol>
                <a:gridCol w="4436200">
                  <a:extLst>
                    <a:ext uri="{9D8B030D-6E8A-4147-A177-3AD203B41FA5}">
                      <a16:colId xmlns:a16="http://schemas.microsoft.com/office/drawing/2014/main" val="20001"/>
                    </a:ext>
                  </a:extLst>
                </a:gridCol>
              </a:tblGrid>
              <a:tr h="761300">
                <a:tc>
                  <a:txBody>
                    <a:bodyPr/>
                    <a:lstStyle/>
                    <a:p>
                      <a:pPr marL="0" marR="0" lvl="0" indent="0" algn="ctr" rtl="0">
                        <a:spcBef>
                          <a:spcPts val="0"/>
                        </a:spcBef>
                        <a:spcAft>
                          <a:spcPts val="0"/>
                        </a:spcAft>
                        <a:buNone/>
                      </a:pPr>
                      <a:endParaRPr sz="2000" u="none" strike="noStrike" cap="none">
                        <a:latin typeface="Arial"/>
                        <a:ea typeface="Arial"/>
                        <a:cs typeface="Arial"/>
                        <a:sym typeface="Arial"/>
                      </a:endParaRPr>
                    </a:p>
                    <a:p>
                      <a:pPr marL="0" marR="0" lvl="0" indent="0" algn="ctr" rtl="0">
                        <a:spcBef>
                          <a:spcPts val="0"/>
                        </a:spcBef>
                        <a:spcAft>
                          <a:spcPts val="0"/>
                        </a:spcAft>
                        <a:buNone/>
                      </a:pPr>
                      <a:r>
                        <a:rPr lang="en-US" sz="2000" u="none" strike="noStrike" cap="none">
                          <a:latin typeface="Arial"/>
                          <a:ea typeface="Arial"/>
                          <a:cs typeface="Arial"/>
                          <a:sym typeface="Arial"/>
                        </a:rPr>
                        <a:t>FY20 School Priorities</a:t>
                      </a:r>
                      <a:endParaRPr sz="2000" u="none" strike="noStrike" cap="none">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endParaRPr sz="2000" u="none" strike="noStrike" cap="none">
                        <a:latin typeface="Arial"/>
                        <a:ea typeface="Arial"/>
                        <a:cs typeface="Arial"/>
                        <a:sym typeface="Arial"/>
                      </a:endParaRPr>
                    </a:p>
                    <a:p>
                      <a:pPr marL="0" marR="0" lvl="0" indent="0" algn="ctr" rtl="0">
                        <a:spcBef>
                          <a:spcPts val="0"/>
                        </a:spcBef>
                        <a:spcAft>
                          <a:spcPts val="0"/>
                        </a:spcAft>
                        <a:buNone/>
                      </a:pPr>
                      <a:r>
                        <a:rPr lang="en-US" sz="2000" u="none" strike="noStrike" cap="none">
                          <a:latin typeface="Arial"/>
                          <a:ea typeface="Arial"/>
                          <a:cs typeface="Arial"/>
                          <a:sym typeface="Arial"/>
                        </a:rPr>
                        <a:t>Rationale</a:t>
                      </a: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2250800">
                <a:tc>
                  <a:txBody>
                    <a:bodyPr/>
                    <a:lstStyle/>
                    <a:p>
                      <a:pPr marL="0" lvl="0" indent="0" algn="l" rtl="0">
                        <a:spcBef>
                          <a:spcPts val="225"/>
                        </a:spcBef>
                        <a:spcAft>
                          <a:spcPts val="0"/>
                        </a:spcAft>
                        <a:buNone/>
                      </a:pPr>
                      <a:r>
                        <a:rPr lang="en-US" sz="1800" dirty="0">
                          <a:latin typeface="Montserrat"/>
                          <a:ea typeface="Montserrat"/>
                          <a:cs typeface="Montserrat"/>
                          <a:sym typeface="Montserrat"/>
                        </a:rPr>
                        <a:t>Close the achievement gap by increasing the performance of our sub </a:t>
                      </a:r>
                      <a:r>
                        <a:rPr lang="en-US" sz="1800" dirty="0" smtClean="0">
                          <a:latin typeface="Montserrat"/>
                          <a:ea typeface="Montserrat"/>
                          <a:cs typeface="Montserrat"/>
                          <a:sym typeface="Montserrat"/>
                        </a:rPr>
                        <a:t>groups.</a:t>
                      </a:r>
                      <a:endParaRPr sz="1800" dirty="0">
                        <a:latin typeface="Montserrat"/>
                        <a:ea typeface="Montserrat"/>
                        <a:cs typeface="Montserrat"/>
                        <a:sym typeface="Montserrat"/>
                      </a:endParaRPr>
                    </a:p>
                    <a:p>
                      <a:pPr marL="0" lvl="0" indent="0" algn="l" rtl="0">
                        <a:spcBef>
                          <a:spcPts val="225"/>
                        </a:spcBef>
                        <a:spcAft>
                          <a:spcPts val="0"/>
                        </a:spcAft>
                        <a:buClr>
                          <a:schemeClr val="dk1"/>
                        </a:buClr>
                        <a:buFont typeface="Arial"/>
                        <a:buNone/>
                      </a:pPr>
                      <a:endParaRPr sz="2000" u="none" strike="noStrike" cap="none" dirty="0">
                        <a:solidFill>
                          <a:srgbClr val="FFFFFF"/>
                        </a:solidFill>
                      </a:endParaRPr>
                    </a:p>
                  </a:txBody>
                  <a:tcPr marL="91450" marR="91450" marT="45725" marB="45725"/>
                </a:tc>
                <a:tc>
                  <a:txBody>
                    <a:bodyPr/>
                    <a:lstStyle/>
                    <a:p>
                      <a:pPr marL="0" marR="0" lvl="0" indent="0" algn="l" rtl="0">
                        <a:spcBef>
                          <a:spcPts val="0"/>
                        </a:spcBef>
                        <a:spcAft>
                          <a:spcPts val="0"/>
                        </a:spcAft>
                        <a:buNone/>
                      </a:pPr>
                      <a:r>
                        <a:rPr lang="en-US" sz="1600" dirty="0">
                          <a:latin typeface="Montserrat"/>
                          <a:ea typeface="Montserrat"/>
                          <a:cs typeface="Montserrat"/>
                          <a:sym typeface="Montserrat"/>
                        </a:rPr>
                        <a:t>To provide an equity-conscious education to our students we must ensure we meet students at their various academic abilities. </a:t>
                      </a:r>
                      <a:r>
                        <a:rPr lang="en-US" sz="1600" dirty="0" smtClean="0">
                          <a:latin typeface="Montserrat"/>
                          <a:ea typeface="Montserrat"/>
                          <a:cs typeface="Montserrat"/>
                          <a:sym typeface="Montserrat"/>
                        </a:rPr>
                        <a:t>By decreasing class size as much as the budget will allow will enable teachers to provide targeted</a:t>
                      </a:r>
                      <a:r>
                        <a:rPr lang="en-US" sz="1600" baseline="0" dirty="0" smtClean="0">
                          <a:latin typeface="Montserrat"/>
                          <a:ea typeface="Montserrat"/>
                          <a:cs typeface="Montserrat"/>
                          <a:sym typeface="Montserrat"/>
                        </a:rPr>
                        <a:t> instruction. </a:t>
                      </a:r>
                      <a:endParaRPr sz="1600" u="none" strike="noStrike" cap="none" dirty="0">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1"/>
                  </a:ext>
                </a:extLst>
              </a:tr>
              <a:tr h="2788650">
                <a:tc>
                  <a:txBody>
                    <a:bodyPr/>
                    <a:lstStyle/>
                    <a:p>
                      <a:pPr marL="0" lvl="0" indent="0" algn="l" rtl="0">
                        <a:spcBef>
                          <a:spcPts val="225"/>
                        </a:spcBef>
                        <a:spcAft>
                          <a:spcPts val="0"/>
                        </a:spcAft>
                        <a:buNone/>
                      </a:pPr>
                      <a:r>
                        <a:rPr lang="en-US" sz="1800">
                          <a:latin typeface="Montserrat"/>
                          <a:ea typeface="Montserrat"/>
                          <a:cs typeface="Montserrat"/>
                          <a:sym typeface="Montserrat"/>
                        </a:rPr>
                        <a:t>Improve Teacher Efficacy in IB and Core Content Areas</a:t>
                      </a:r>
                      <a:endParaRPr sz="1800">
                        <a:latin typeface="Montserrat"/>
                        <a:ea typeface="Montserrat"/>
                        <a:cs typeface="Montserrat"/>
                        <a:sym typeface="Montserrat"/>
                      </a:endParaRPr>
                    </a:p>
                    <a:p>
                      <a:pPr marL="0" lvl="0" indent="0" algn="l" rtl="0">
                        <a:spcBef>
                          <a:spcPts val="225"/>
                        </a:spcBef>
                        <a:spcAft>
                          <a:spcPts val="0"/>
                        </a:spcAft>
                        <a:buNone/>
                      </a:pPr>
                      <a:endParaRPr sz="1800">
                        <a:latin typeface="Montserrat"/>
                        <a:ea typeface="Montserrat"/>
                        <a:cs typeface="Montserrat"/>
                        <a:sym typeface="Montserrat"/>
                      </a:endParaRPr>
                    </a:p>
                    <a:p>
                      <a:pPr marL="0" lvl="0" indent="0" algn="l" rtl="0">
                        <a:spcBef>
                          <a:spcPts val="225"/>
                        </a:spcBef>
                        <a:spcAft>
                          <a:spcPts val="0"/>
                        </a:spcAft>
                        <a:buNone/>
                      </a:pPr>
                      <a:endParaRPr sz="1800">
                        <a:latin typeface="Montserrat"/>
                        <a:ea typeface="Montserrat"/>
                        <a:cs typeface="Montserrat"/>
                        <a:sym typeface="Montserrat"/>
                      </a:endParaRPr>
                    </a:p>
                    <a:p>
                      <a:pPr marL="0" lvl="0" indent="0" algn="l" rtl="0">
                        <a:spcBef>
                          <a:spcPts val="225"/>
                        </a:spcBef>
                        <a:spcAft>
                          <a:spcPts val="0"/>
                        </a:spcAft>
                        <a:buClr>
                          <a:schemeClr val="dk1"/>
                        </a:buClr>
                        <a:buFont typeface="Arial"/>
                        <a:buNone/>
                      </a:pPr>
                      <a:endParaRPr sz="1800">
                        <a:latin typeface="Montserrat"/>
                        <a:ea typeface="Montserrat"/>
                        <a:cs typeface="Montserrat"/>
                        <a:sym typeface="Montserrat"/>
                      </a:endParaRPr>
                    </a:p>
                  </a:txBody>
                  <a:tcPr marL="91450" marR="91450" marT="45725" marB="45725"/>
                </a:tc>
                <a:tc>
                  <a:txBody>
                    <a:bodyPr/>
                    <a:lstStyle/>
                    <a:p>
                      <a:pPr marL="0" marR="0" lvl="0" indent="0" algn="l" rtl="0">
                        <a:spcBef>
                          <a:spcPts val="0"/>
                        </a:spcBef>
                        <a:spcAft>
                          <a:spcPts val="0"/>
                        </a:spcAft>
                        <a:buNone/>
                      </a:pPr>
                      <a:r>
                        <a:rPr lang="en-US" sz="1600" dirty="0">
                          <a:latin typeface="Montserrat"/>
                          <a:ea typeface="Montserrat"/>
                          <a:cs typeface="Montserrat"/>
                          <a:sym typeface="Montserrat"/>
                        </a:rPr>
                        <a:t>Students are making improvements in literacy as evidenced by increased </a:t>
                      </a:r>
                      <a:r>
                        <a:rPr lang="en-US" sz="1600" dirty="0" err="1">
                          <a:latin typeface="Montserrat"/>
                          <a:ea typeface="Montserrat"/>
                          <a:cs typeface="Montserrat"/>
                          <a:sym typeface="Montserrat"/>
                        </a:rPr>
                        <a:t>lexile</a:t>
                      </a:r>
                      <a:r>
                        <a:rPr lang="en-US" sz="1600" dirty="0">
                          <a:latin typeface="Montserrat"/>
                          <a:ea typeface="Montserrat"/>
                          <a:cs typeface="Montserrat"/>
                          <a:sym typeface="Montserrat"/>
                        </a:rPr>
                        <a:t> scores, assessment data, and daily classwork. Despite this growth in ELA, students are not showing evidence of success in mathematical concepts. Through additional human capital targeted in math instruction, teachers will build their knowledge base and pedagogical practices.</a:t>
                      </a:r>
                      <a:endParaRPr sz="1600" u="none" strike="noStrike" cap="none" dirty="0">
                        <a:latin typeface="Montserrat"/>
                        <a:ea typeface="Montserrat"/>
                        <a:cs typeface="Montserrat"/>
                        <a:sym typeface="Montserrat"/>
                      </a:endParaRPr>
                    </a:p>
                  </a:txBody>
                  <a:tcPr marL="91450" marR="91450" marT="45725" marB="45725"/>
                </a:tc>
                <a:extLst>
                  <a:ext uri="{0D108BD9-81ED-4DB2-BD59-A6C34878D82A}">
                    <a16:rowId xmlns:a16="http://schemas.microsoft.com/office/drawing/2014/main" val="10002"/>
                  </a:ext>
                </a:extLst>
              </a:tr>
            </a:tbl>
          </a:graphicData>
        </a:graphic>
      </p:graphicFrame>
      <p:sp>
        <p:nvSpPr>
          <p:cNvPr id="386" name="Google Shape;386;p47"/>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orbel"/>
              <a:ea typeface="Corbel"/>
              <a:cs typeface="Corbel"/>
              <a:sym typeface="Corbel"/>
            </a:endParaRPr>
          </a:p>
        </p:txBody>
      </p:sp>
      <p:pic>
        <p:nvPicPr>
          <p:cNvPr id="393" name="Google Shape;393;p48"/>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394" name="Google Shape;394;p48"/>
          <p:cNvSpPr txBox="1"/>
          <p:nvPr/>
        </p:nvSpPr>
        <p:spPr>
          <a:xfrm>
            <a:off x="814042" y="2466748"/>
            <a:ext cx="832995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smtClean="0">
                <a:solidFill>
                  <a:schemeClr val="dk1"/>
                </a:solidFill>
                <a:latin typeface="Century Schoolbook"/>
                <a:ea typeface="Century Schoolbook"/>
                <a:cs typeface="Century Schoolbook"/>
                <a:sym typeface="Century Schoolbook"/>
              </a:rPr>
              <a:t>Approval of FY20 Priorities </a:t>
            </a:r>
            <a:endParaRPr dirty="0"/>
          </a:p>
          <a:p>
            <a:pPr marL="0" marR="0" lvl="0" indent="0" algn="ctr" rtl="0">
              <a:spcBef>
                <a:spcPts val="0"/>
              </a:spcBef>
              <a:spcAft>
                <a:spcPts val="0"/>
              </a:spcAft>
              <a:buNone/>
            </a:pPr>
            <a:endParaRPr sz="3200" b="1" dirty="0">
              <a:solidFill>
                <a:schemeClr val="dk1"/>
              </a:solidFill>
              <a:latin typeface="Century Schoolbook"/>
              <a:ea typeface="Century Schoolbook"/>
              <a:cs typeface="Century Schoolbook"/>
              <a:sym typeface="Century Schoolbook"/>
            </a:endParaRPr>
          </a:p>
        </p:txBody>
      </p:sp>
      <p:sp>
        <p:nvSpPr>
          <p:cNvPr id="395" name="Google Shape;395;p48"/>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5F5F5"/>
                </a:solidFill>
              </a:rPr>
              <a:t>13</a:t>
            </a:fld>
            <a:endParaRPr>
              <a:solidFill>
                <a:srgbClr val="F5F5F5"/>
              </a:solidFill>
            </a:endParaRPr>
          </a:p>
        </p:txBody>
      </p:sp>
    </p:spTree>
    <p:extLst>
      <p:ext uri="{BB962C8B-B14F-4D97-AF65-F5344CB8AC3E}">
        <p14:creationId xmlns:p14="http://schemas.microsoft.com/office/powerpoint/2010/main" val="47375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p:nvPr/>
        </p:nvSpPr>
        <p:spPr>
          <a:xfrm>
            <a:off x="2085103" y="1433033"/>
            <a:ext cx="5591169" cy="914400"/>
          </a:xfrm>
          <a:prstGeom prst="rect">
            <a:avLst/>
          </a:prstGeom>
          <a:solidFill>
            <a:srgbClr val="0083A9"/>
          </a:solidFill>
          <a:ln w="12700" cap="flat" cmpd="sng">
            <a:solidFill>
              <a:srgbClr val="0083A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lt1"/>
                </a:solidFill>
                <a:latin typeface="Overlock"/>
                <a:ea typeface="Overlock"/>
                <a:cs typeface="Overlock"/>
                <a:sym typeface="Overlock"/>
              </a:rPr>
              <a:t>YOUR SCHOOL STRATEGIC PLAN…</a:t>
            </a:r>
            <a:endParaRPr sz="1600" b="1" i="0" u="none" strike="noStrike" cap="none">
              <a:solidFill>
                <a:schemeClr val="lt1"/>
              </a:solidFill>
              <a:latin typeface="Overlock"/>
              <a:ea typeface="Overlock"/>
              <a:cs typeface="Overlock"/>
              <a:sym typeface="Overlock"/>
            </a:endParaRPr>
          </a:p>
        </p:txBody>
      </p:sp>
      <p:sp>
        <p:nvSpPr>
          <p:cNvPr id="282" name="Google Shape;282;p39"/>
          <p:cNvSpPr txBox="1">
            <a:spLocks noGrp="1"/>
          </p:cNvSpPr>
          <p:nvPr>
            <p:ph type="title"/>
          </p:nvPr>
        </p:nvSpPr>
        <p:spPr>
          <a:xfrm>
            <a:off x="717452" y="248713"/>
            <a:ext cx="8426547" cy="6250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420"/>
              <a:buFont typeface="Century Schoolbook"/>
              <a:buNone/>
            </a:pPr>
            <a:r>
              <a:rPr lang="en-US" sz="3420" b="1"/>
              <a:t>GO Team Budget Development Process</a:t>
            </a:r>
            <a:endParaRPr sz="3420" b="1"/>
          </a:p>
        </p:txBody>
      </p:sp>
      <p:sp>
        <p:nvSpPr>
          <p:cNvPr id="283" name="Google Shape;283;p39"/>
          <p:cNvSpPr txBox="1">
            <a:spLocks noGrp="1"/>
          </p:cNvSpPr>
          <p:nvPr>
            <p:ph type="sldNum" idx="12"/>
          </p:nvPr>
        </p:nvSpPr>
        <p:spPr>
          <a:xfrm>
            <a:off x="7806991" y="5811680"/>
            <a:ext cx="16002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14</a:t>
            </a:fld>
            <a:endParaRPr>
              <a:solidFill>
                <a:schemeClr val="dk2"/>
              </a:solidFill>
            </a:endParaRPr>
          </a:p>
        </p:txBody>
      </p:sp>
      <p:sp>
        <p:nvSpPr>
          <p:cNvPr id="284" name="Google Shape;284;p39"/>
          <p:cNvSpPr txBox="1"/>
          <p:nvPr/>
        </p:nvSpPr>
        <p:spPr>
          <a:xfrm>
            <a:off x="2085102" y="1694536"/>
            <a:ext cx="559117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lt1"/>
                </a:solidFill>
                <a:latin typeface="Corbel"/>
                <a:ea typeface="Corbel"/>
                <a:cs typeface="Corbel"/>
                <a:sym typeface="Corbel"/>
              </a:rPr>
              <a:t>is your roadmap and your role. It is your direction, your priorities, your vision, your present, your future. </a:t>
            </a:r>
            <a:endParaRPr/>
          </a:p>
        </p:txBody>
      </p:sp>
      <p:grpSp>
        <p:nvGrpSpPr>
          <p:cNvPr id="285" name="Google Shape;285;p39"/>
          <p:cNvGrpSpPr/>
          <p:nvPr/>
        </p:nvGrpSpPr>
        <p:grpSpPr>
          <a:xfrm>
            <a:off x="-3523169" y="1587015"/>
            <a:ext cx="11397015" cy="5910478"/>
            <a:chOff x="-4962761" y="-760418"/>
            <a:chExt cx="11397015" cy="5910478"/>
          </a:xfrm>
        </p:grpSpPr>
        <p:sp>
          <p:nvSpPr>
            <p:cNvPr id="286" name="Google Shape;286;p39"/>
            <p:cNvSpPr/>
            <p:nvPr/>
          </p:nvSpPr>
          <p:spPr>
            <a:xfrm>
              <a:off x="-4962761" y="-760418"/>
              <a:ext cx="5910478" cy="5910478"/>
            </a:xfrm>
            <a:prstGeom prst="blockArc">
              <a:avLst>
                <a:gd name="adj1" fmla="val 18900000"/>
                <a:gd name="adj2" fmla="val 2700000"/>
                <a:gd name="adj3" fmla="val 365"/>
              </a:avLst>
            </a:prstGeom>
            <a:noFill/>
            <a:ln w="12700" cap="flat" cmpd="sng">
              <a:solidFill>
                <a:srgbClr val="327C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9"/>
            <p:cNvSpPr txBox="1"/>
            <p:nvPr/>
          </p:nvSpPr>
          <p:spPr>
            <a:xfrm>
              <a:off x="496276" y="337475"/>
              <a:ext cx="5937978"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1: Data Review</a:t>
              </a:r>
              <a:endParaRPr sz="3000" b="0" i="0" u="none" strike="noStrike" cap="none">
                <a:solidFill>
                  <a:schemeClr val="lt1"/>
                </a:solidFill>
                <a:latin typeface="Calibri"/>
                <a:ea typeface="Calibri"/>
                <a:cs typeface="Calibri"/>
                <a:sym typeface="Calibri"/>
              </a:endParaRPr>
            </a:p>
          </p:txBody>
        </p:sp>
        <p:sp>
          <p:nvSpPr>
            <p:cNvPr id="289" name="Google Shape;289;p39"/>
            <p:cNvSpPr/>
            <p:nvPr/>
          </p:nvSpPr>
          <p:spPr>
            <a:xfrm>
              <a:off x="108307" y="266028"/>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9"/>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txBox="1"/>
            <p:nvPr/>
          </p:nvSpPr>
          <p:spPr>
            <a:xfrm>
              <a:off x="883443" y="1350605"/>
              <a:ext cx="5550811"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2: Strategic Plan Review</a:t>
              </a:r>
              <a:endParaRPr sz="3000" b="0" i="0" u="none" strike="noStrike" cap="none">
                <a:solidFill>
                  <a:schemeClr val="lt1"/>
                </a:solidFill>
                <a:latin typeface="Calibri"/>
                <a:ea typeface="Calibri"/>
                <a:cs typeface="Calibri"/>
                <a:sym typeface="Calibri"/>
              </a:endParaRPr>
            </a:p>
          </p:txBody>
        </p:sp>
        <p:sp>
          <p:nvSpPr>
            <p:cNvPr id="292" name="Google Shape;292;p39"/>
            <p:cNvSpPr/>
            <p:nvPr/>
          </p:nvSpPr>
          <p:spPr>
            <a:xfrm>
              <a:off x="461379" y="1266192"/>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txBox="1"/>
            <p:nvPr/>
          </p:nvSpPr>
          <p:spPr>
            <a:xfrm>
              <a:off x="883443" y="2363734"/>
              <a:ext cx="5550811"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3: Budget Parameters</a:t>
              </a:r>
              <a:endParaRPr sz="3000" b="0" i="0" u="none" strike="noStrike" cap="none">
                <a:solidFill>
                  <a:schemeClr val="lt1"/>
                </a:solidFill>
                <a:latin typeface="Calibri"/>
                <a:ea typeface="Calibri"/>
                <a:cs typeface="Calibri"/>
                <a:sym typeface="Calibri"/>
              </a:endParaRPr>
            </a:p>
          </p:txBody>
        </p:sp>
        <p:sp>
          <p:nvSpPr>
            <p:cNvPr id="295" name="Google Shape;295;p39"/>
            <p:cNvSpPr/>
            <p:nvPr/>
          </p:nvSpPr>
          <p:spPr>
            <a:xfrm>
              <a:off x="461379" y="2279321"/>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9"/>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txBox="1"/>
            <p:nvPr/>
          </p:nvSpPr>
          <p:spPr>
            <a:xfrm>
              <a:off x="496276" y="3376863"/>
              <a:ext cx="5937978"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4: Budget Choices</a:t>
              </a:r>
              <a:endParaRPr sz="3000" b="0" i="0" u="none" strike="noStrike" cap="none">
                <a:solidFill>
                  <a:schemeClr val="lt1"/>
                </a:solidFill>
                <a:latin typeface="Calibri"/>
                <a:ea typeface="Calibri"/>
                <a:cs typeface="Calibri"/>
                <a:sym typeface="Calibri"/>
              </a:endParaRPr>
            </a:p>
          </p:txBody>
        </p:sp>
        <p:sp>
          <p:nvSpPr>
            <p:cNvPr id="298" name="Google Shape;298;p39"/>
            <p:cNvSpPr/>
            <p:nvPr/>
          </p:nvSpPr>
          <p:spPr>
            <a:xfrm>
              <a:off x="0" y="3235759"/>
              <a:ext cx="844128" cy="844128"/>
            </a:xfrm>
            <a:prstGeom prst="ellipse">
              <a:avLst/>
            </a:prstGeom>
            <a:blipFill rotWithShape="1">
              <a:blip r:embed="rId4">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9" name="Google Shape;299;p39" descr="Image result for you are here"/>
          <p:cNvPicPr preferRelativeResize="0"/>
          <p:nvPr/>
        </p:nvPicPr>
        <p:blipFill rotWithShape="1">
          <a:blip r:embed="rId5">
            <a:alphaModFix/>
          </a:blip>
          <a:srcRect/>
          <a:stretch/>
        </p:blipFill>
        <p:spPr>
          <a:xfrm>
            <a:off x="7389079" y="4626401"/>
            <a:ext cx="574385" cy="822960"/>
          </a:xfrm>
          <a:prstGeom prst="rect">
            <a:avLst/>
          </a:prstGeom>
          <a:noFill/>
          <a:ln>
            <a:noFill/>
          </a:ln>
        </p:spPr>
      </p:pic>
    </p:spTree>
    <p:extLst>
      <p:ext uri="{BB962C8B-B14F-4D97-AF65-F5344CB8AC3E}">
        <p14:creationId xmlns:p14="http://schemas.microsoft.com/office/powerpoint/2010/main" val="2606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orbel"/>
              <a:ea typeface="Corbel"/>
              <a:cs typeface="Corbel"/>
              <a:sym typeface="Corbel"/>
            </a:endParaRPr>
          </a:p>
        </p:txBody>
      </p:sp>
      <p:pic>
        <p:nvPicPr>
          <p:cNvPr id="393" name="Google Shape;393;p48"/>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394" name="Google Shape;394;p48"/>
          <p:cNvSpPr txBox="1"/>
          <p:nvPr/>
        </p:nvSpPr>
        <p:spPr>
          <a:xfrm>
            <a:off x="814042" y="2466748"/>
            <a:ext cx="832995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entury Schoolbook"/>
                <a:ea typeface="Century Schoolbook"/>
                <a:cs typeface="Century Schoolbook"/>
                <a:sym typeface="Century Schoolbook"/>
              </a:rPr>
              <a:t>Discussion of Budget Summary</a:t>
            </a:r>
            <a:endParaRPr/>
          </a:p>
          <a:p>
            <a:pPr marL="0" marR="0" lvl="0" indent="0" algn="ctr" rtl="0">
              <a:spcBef>
                <a:spcPts val="0"/>
              </a:spcBef>
              <a:spcAft>
                <a:spcPts val="0"/>
              </a:spcAft>
              <a:buNone/>
            </a:pPr>
            <a:r>
              <a:rPr lang="en-US" sz="2400" b="1">
                <a:solidFill>
                  <a:schemeClr val="dk1"/>
                </a:solidFill>
                <a:latin typeface="Century Schoolbook"/>
                <a:ea typeface="Century Schoolbook"/>
                <a:cs typeface="Century Schoolbook"/>
                <a:sym typeface="Century Schoolbook"/>
              </a:rPr>
              <a:t>(Step 4: Budget Choices)</a:t>
            </a:r>
            <a:endParaRPr/>
          </a:p>
          <a:p>
            <a:pPr marL="0" marR="0" lvl="0" indent="0" algn="ctr" rtl="0">
              <a:spcBef>
                <a:spcPts val="0"/>
              </a:spcBef>
              <a:spcAft>
                <a:spcPts val="0"/>
              </a:spcAft>
              <a:buNone/>
            </a:pPr>
            <a:endParaRPr sz="3200" b="1">
              <a:solidFill>
                <a:schemeClr val="dk1"/>
              </a:solidFill>
              <a:latin typeface="Century Schoolbook"/>
              <a:ea typeface="Century Schoolbook"/>
              <a:cs typeface="Century Schoolbook"/>
              <a:sym typeface="Century Schoolbook"/>
            </a:endParaRPr>
          </a:p>
        </p:txBody>
      </p:sp>
      <p:sp>
        <p:nvSpPr>
          <p:cNvPr id="395" name="Google Shape;395;p48"/>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5F5F5"/>
                </a:solidFill>
              </a:rPr>
              <a:t>15</a:t>
            </a:fld>
            <a:endParaRPr>
              <a:solidFill>
                <a:srgbClr val="F5F5F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9"/>
          <p:cNvSpPr txBox="1">
            <a:spLocks noGrp="1"/>
          </p:cNvSpPr>
          <p:nvPr>
            <p:ph type="ctrTitle"/>
          </p:nvPr>
        </p:nvSpPr>
        <p:spPr>
          <a:xfrm>
            <a:off x="784274" y="26474"/>
            <a:ext cx="7772400" cy="9081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400"/>
              <a:buFont typeface="Century Schoolbook"/>
              <a:buNone/>
            </a:pPr>
            <a:r>
              <a:rPr lang="en-US" sz="3400" b="1" i="1">
                <a:solidFill>
                  <a:srgbClr val="262626"/>
                </a:solidFill>
                <a:latin typeface="Century Schoolbook"/>
                <a:ea typeface="Century Schoolbook"/>
                <a:cs typeface="Century Schoolbook"/>
                <a:sym typeface="Century Schoolbook"/>
              </a:rPr>
              <a:t>Executive Summary</a:t>
            </a:r>
            <a:endParaRPr/>
          </a:p>
        </p:txBody>
      </p:sp>
      <p:sp>
        <p:nvSpPr>
          <p:cNvPr id="402" name="Google Shape;402;p49"/>
          <p:cNvSpPr txBox="1">
            <a:spLocks noGrp="1"/>
          </p:cNvSpPr>
          <p:nvPr>
            <p:ph type="subTitle" idx="1"/>
          </p:nvPr>
        </p:nvSpPr>
        <p:spPr>
          <a:xfrm>
            <a:off x="784273" y="1354014"/>
            <a:ext cx="8134643" cy="4437185"/>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220"/>
              <a:buFont typeface="Arial"/>
              <a:buChar char="•"/>
            </a:pPr>
            <a:r>
              <a:rPr lang="en-US" sz="2220">
                <a:solidFill>
                  <a:schemeClr val="dk1"/>
                </a:solidFill>
              </a:rPr>
              <a:t>This budget represents an investment plan for our school’s students, employees and the community as a whole.</a:t>
            </a:r>
            <a:endParaRPr/>
          </a:p>
          <a:p>
            <a:pPr marL="457200" lvl="0" indent="-316230" algn="l" rtl="0">
              <a:lnSpc>
                <a:spcPct val="90000"/>
              </a:lnSpc>
              <a:spcBef>
                <a:spcPts val="444"/>
              </a:spcBef>
              <a:spcAft>
                <a:spcPts val="0"/>
              </a:spcAft>
              <a:buClr>
                <a:srgbClr val="888888"/>
              </a:buClr>
              <a:buSzPts val="2220"/>
              <a:buFont typeface="Arial"/>
              <a:buNone/>
            </a:pPr>
            <a:endParaRPr sz="2220">
              <a:solidFill>
                <a:schemeClr val="dk1"/>
              </a:solidFill>
            </a:endParaRPr>
          </a:p>
          <a:p>
            <a:pPr marL="457200" lvl="0" indent="-457200" algn="l" rtl="0">
              <a:lnSpc>
                <a:spcPct val="90000"/>
              </a:lnSpc>
              <a:spcBef>
                <a:spcPts val="444"/>
              </a:spcBef>
              <a:spcAft>
                <a:spcPts val="0"/>
              </a:spcAft>
              <a:buClr>
                <a:schemeClr val="dk1"/>
              </a:buClr>
              <a:buSzPts val="2220"/>
              <a:buFont typeface="Arial"/>
              <a:buChar char="•"/>
            </a:pPr>
            <a:r>
              <a:rPr lang="en-US" sz="2220">
                <a:solidFill>
                  <a:schemeClr val="dk1"/>
                </a:solidFill>
              </a:rPr>
              <a:t>The budget recommendations are tied directly to the school’s strategic vision and direction.</a:t>
            </a:r>
            <a:endParaRPr/>
          </a:p>
          <a:p>
            <a:pPr marL="457200" lvl="0" indent="-316230" algn="l" rtl="0">
              <a:lnSpc>
                <a:spcPct val="90000"/>
              </a:lnSpc>
              <a:spcBef>
                <a:spcPts val="444"/>
              </a:spcBef>
              <a:spcAft>
                <a:spcPts val="0"/>
              </a:spcAft>
              <a:buClr>
                <a:srgbClr val="888888"/>
              </a:buClr>
              <a:buSzPts val="2220"/>
              <a:buFont typeface="Arial"/>
              <a:buNone/>
            </a:pPr>
            <a:endParaRPr sz="2220">
              <a:solidFill>
                <a:schemeClr val="dk1"/>
              </a:solidFill>
            </a:endParaRPr>
          </a:p>
          <a:p>
            <a:pPr marL="457200" lvl="0" indent="-457200" algn="l" rtl="0">
              <a:lnSpc>
                <a:spcPct val="90000"/>
              </a:lnSpc>
              <a:spcBef>
                <a:spcPts val="444"/>
              </a:spcBef>
              <a:spcAft>
                <a:spcPts val="0"/>
              </a:spcAft>
              <a:buClr>
                <a:schemeClr val="dk1"/>
              </a:buClr>
              <a:buSzPts val="2220"/>
              <a:buFont typeface="Arial"/>
              <a:buChar char="•"/>
            </a:pPr>
            <a:r>
              <a:rPr lang="en-US" sz="2220">
                <a:solidFill>
                  <a:schemeClr val="dk1"/>
                </a:solidFill>
              </a:rPr>
              <a:t>The proposed budget for the general operations of the school are reflected at $5,470,565.</a:t>
            </a:r>
            <a:endParaRPr sz="2220">
              <a:solidFill>
                <a:schemeClr val="dk1"/>
              </a:solidFill>
            </a:endParaRPr>
          </a:p>
          <a:p>
            <a:pPr marL="457200" lvl="0" indent="-457200" algn="l" rtl="0">
              <a:lnSpc>
                <a:spcPct val="90000"/>
              </a:lnSpc>
              <a:spcBef>
                <a:spcPts val="444"/>
              </a:spcBef>
              <a:spcAft>
                <a:spcPts val="0"/>
              </a:spcAft>
              <a:buClr>
                <a:schemeClr val="dk1"/>
              </a:buClr>
              <a:buSzPts val="2220"/>
              <a:buFont typeface="Arial"/>
              <a:buChar char="•"/>
            </a:pPr>
            <a:r>
              <a:rPr lang="en-US" sz="2220">
                <a:solidFill>
                  <a:schemeClr val="dk1"/>
                </a:solidFill>
              </a:rPr>
              <a:t>This investment plan for FY20 accommodates a student population that is projected to be 413 students, which is a decrease of 75 students from FY19.</a:t>
            </a:r>
            <a:endParaRPr sz="2220">
              <a:solidFill>
                <a:schemeClr val="dk1"/>
              </a:solidFill>
            </a:endParaRPr>
          </a:p>
        </p:txBody>
      </p:sp>
      <p:sp>
        <p:nvSpPr>
          <p:cNvPr id="403" name="Google Shape;40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0"/>
          <p:cNvSpPr txBox="1"/>
          <p:nvPr/>
        </p:nvSpPr>
        <p:spPr>
          <a:xfrm rot="-1435591">
            <a:off x="1652024" y="2894851"/>
            <a:ext cx="705739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F3CFBA"/>
                </a:solidFill>
                <a:latin typeface="Calibri"/>
                <a:ea typeface="Calibri"/>
                <a:cs typeface="Calibri"/>
                <a:sym typeface="Calibri"/>
              </a:rPr>
              <a:t>le</a:t>
            </a:r>
            <a:endParaRPr sz="4000" b="1">
              <a:solidFill>
                <a:srgbClr val="F3CFBA"/>
              </a:solidFill>
              <a:latin typeface="Calibri"/>
              <a:ea typeface="Calibri"/>
              <a:cs typeface="Calibri"/>
              <a:sym typeface="Calibri"/>
            </a:endParaRPr>
          </a:p>
        </p:txBody>
      </p:sp>
      <p:sp>
        <p:nvSpPr>
          <p:cNvPr id="410" name="Google Shape;410;p50"/>
          <p:cNvSpPr txBox="1"/>
          <p:nvPr/>
        </p:nvSpPr>
        <p:spPr>
          <a:xfrm>
            <a:off x="457200" y="150073"/>
            <a:ext cx="8229600" cy="39038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420"/>
              <a:buFont typeface="Calibri"/>
              <a:buNone/>
            </a:pPr>
            <a:r>
              <a:rPr lang="en-US" sz="2420" b="1" i="1">
                <a:latin typeface="Century Schoolbook"/>
                <a:ea typeface="Century Schoolbook"/>
                <a:cs typeface="Century Schoolbook"/>
                <a:sym typeface="Century Schoolbook"/>
              </a:rPr>
              <a:t>      </a:t>
            </a:r>
            <a:r>
              <a:rPr lang="en-US" sz="2420" b="1" i="1" u="none" strike="noStrike" cap="none">
                <a:solidFill>
                  <a:srgbClr val="000000"/>
                </a:solidFill>
                <a:latin typeface="Century Schoolbook"/>
                <a:ea typeface="Century Schoolbook"/>
                <a:cs typeface="Century Schoolbook"/>
                <a:sym typeface="Century Schoolbook"/>
              </a:rPr>
              <a:t>School Allocation</a:t>
            </a:r>
            <a:endParaRPr sz="2420" b="1" i="1" u="none" strike="noStrike" cap="none">
              <a:solidFill>
                <a:srgbClr val="000000"/>
              </a:solidFill>
              <a:latin typeface="Century Schoolbook"/>
              <a:ea typeface="Century Schoolbook"/>
              <a:cs typeface="Century Schoolbook"/>
              <a:sym typeface="Century Schoolbook"/>
            </a:endParaRPr>
          </a:p>
        </p:txBody>
      </p:sp>
      <p:sp>
        <p:nvSpPr>
          <p:cNvPr id="411" name="Google Shape;411;p50"/>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5F5F5"/>
                </a:solidFill>
              </a:rPr>
              <a:t>17</a:t>
            </a:fld>
            <a:endParaRPr>
              <a:solidFill>
                <a:srgbClr val="F5F5F5"/>
              </a:solidFill>
            </a:endParaRPr>
          </a:p>
        </p:txBody>
      </p:sp>
      <p:pic>
        <p:nvPicPr>
          <p:cNvPr id="412" name="Google Shape;412;p50"/>
          <p:cNvPicPr preferRelativeResize="0"/>
          <p:nvPr/>
        </p:nvPicPr>
        <p:blipFill rotWithShape="1">
          <a:blip r:embed="rId3">
            <a:alphaModFix/>
          </a:blip>
          <a:srcRect b="2152"/>
          <a:stretch/>
        </p:blipFill>
        <p:spPr>
          <a:xfrm>
            <a:off x="1686875" y="540450"/>
            <a:ext cx="6534150" cy="553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1"/>
          <p:cNvSpPr txBox="1"/>
          <p:nvPr/>
        </p:nvSpPr>
        <p:spPr>
          <a:xfrm>
            <a:off x="1108363" y="469828"/>
            <a:ext cx="8229600" cy="39038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420"/>
              <a:buFont typeface="Calibri"/>
              <a:buNone/>
            </a:pPr>
            <a:r>
              <a:rPr lang="en-US" sz="2420" b="1" i="1" u="none" strike="noStrike" cap="none">
                <a:solidFill>
                  <a:srgbClr val="000000"/>
                </a:solidFill>
                <a:latin typeface="Century Schoolbook"/>
                <a:ea typeface="Century Schoolbook"/>
                <a:cs typeface="Century Schoolbook"/>
                <a:sym typeface="Century Schoolbook"/>
              </a:rPr>
              <a:t>School Allocation</a:t>
            </a:r>
            <a:endParaRPr sz="2420" b="1" i="1" u="none" strike="noStrike" cap="none">
              <a:solidFill>
                <a:srgbClr val="000000"/>
              </a:solidFill>
              <a:latin typeface="Century Schoolbook"/>
              <a:ea typeface="Century Schoolbook"/>
              <a:cs typeface="Century Schoolbook"/>
              <a:sym typeface="Century Schoolbook"/>
            </a:endParaRPr>
          </a:p>
        </p:txBody>
      </p:sp>
      <p:sp>
        <p:nvSpPr>
          <p:cNvPr id="419" name="Google Shape;419;p51"/>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5F5F5"/>
                </a:solidFill>
              </a:rPr>
              <a:t>18</a:t>
            </a:fld>
            <a:endParaRPr>
              <a:solidFill>
                <a:srgbClr val="F5F5F5"/>
              </a:solidFill>
            </a:endParaRPr>
          </a:p>
        </p:txBody>
      </p:sp>
      <p:pic>
        <p:nvPicPr>
          <p:cNvPr id="420" name="Google Shape;420;p51"/>
          <p:cNvPicPr preferRelativeResize="0"/>
          <p:nvPr/>
        </p:nvPicPr>
        <p:blipFill>
          <a:blip r:embed="rId3">
            <a:alphaModFix/>
          </a:blip>
          <a:stretch>
            <a:fillRect/>
          </a:stretch>
        </p:blipFill>
        <p:spPr>
          <a:xfrm>
            <a:off x="1108375" y="1406204"/>
            <a:ext cx="7627650" cy="40454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4"/>
          <p:cNvSpPr txBox="1">
            <a:spLocks noGrp="1"/>
          </p:cNvSpPr>
          <p:nvPr>
            <p:ph type="subTitle" idx="1"/>
          </p:nvPr>
        </p:nvSpPr>
        <p:spPr>
          <a:xfrm>
            <a:off x="801858" y="1062430"/>
            <a:ext cx="8342142" cy="508318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dirty="0">
                <a:solidFill>
                  <a:schemeClr val="dk1"/>
                </a:solidFill>
              </a:rPr>
              <a:t>January:</a:t>
            </a:r>
            <a:endParaRPr dirty="0"/>
          </a:p>
          <a:p>
            <a:pPr marL="800100" lvl="1" indent="-342900" algn="l" rtl="0">
              <a:spcBef>
                <a:spcPts val="480"/>
              </a:spcBef>
              <a:spcAft>
                <a:spcPts val="0"/>
              </a:spcAft>
              <a:buClr>
                <a:schemeClr val="dk1"/>
              </a:buClr>
              <a:buSzPts val="2400"/>
              <a:buFont typeface="Arial"/>
              <a:buChar char="•"/>
            </a:pPr>
            <a:r>
              <a:rPr lang="en-US" sz="2400" dirty="0">
                <a:solidFill>
                  <a:schemeClr val="dk1"/>
                </a:solidFill>
              </a:rPr>
              <a:t>GO Team Initial Budget Session (Jan. 22</a:t>
            </a:r>
            <a:r>
              <a:rPr lang="en-US" sz="2400" baseline="30000" dirty="0">
                <a:solidFill>
                  <a:schemeClr val="dk1"/>
                </a:solidFill>
              </a:rPr>
              <a:t>nd</a:t>
            </a:r>
            <a:r>
              <a:rPr lang="en-US" sz="2400" dirty="0">
                <a:solidFill>
                  <a:schemeClr val="dk1"/>
                </a:solidFill>
              </a:rPr>
              <a:t>-31</a:t>
            </a:r>
            <a:r>
              <a:rPr lang="en-US" sz="2400" baseline="30000" dirty="0">
                <a:solidFill>
                  <a:schemeClr val="dk1"/>
                </a:solidFill>
              </a:rPr>
              <a:t>st</a:t>
            </a:r>
            <a:r>
              <a:rPr lang="en-US" sz="2400" dirty="0">
                <a:solidFill>
                  <a:schemeClr val="dk1"/>
                </a:solidFill>
              </a:rPr>
              <a:t>)</a:t>
            </a:r>
            <a:endParaRPr dirty="0"/>
          </a:p>
          <a:p>
            <a:pPr marL="342900" lvl="0" indent="-342900" algn="l" rtl="0">
              <a:spcBef>
                <a:spcPts val="480"/>
              </a:spcBef>
              <a:spcAft>
                <a:spcPts val="0"/>
              </a:spcAft>
              <a:buClr>
                <a:schemeClr val="dk1"/>
              </a:buClr>
              <a:buSzPts val="2400"/>
              <a:buFont typeface="Arial"/>
              <a:buChar char="•"/>
            </a:pPr>
            <a:r>
              <a:rPr lang="en-US" sz="2400" dirty="0">
                <a:solidFill>
                  <a:schemeClr val="dk1"/>
                </a:solidFill>
              </a:rPr>
              <a:t>February: </a:t>
            </a:r>
            <a:endParaRPr sz="2400" dirty="0">
              <a:solidFill>
                <a:schemeClr val="dk1"/>
              </a:solidFill>
            </a:endParaRPr>
          </a:p>
          <a:p>
            <a:pPr marL="800100" lvl="1" indent="-342900" algn="l" rtl="0">
              <a:spcBef>
                <a:spcPts val="480"/>
              </a:spcBef>
              <a:spcAft>
                <a:spcPts val="0"/>
              </a:spcAft>
              <a:buClr>
                <a:schemeClr val="dk1"/>
              </a:buClr>
              <a:buSzPts val="2400"/>
              <a:buFont typeface="Arial"/>
              <a:buChar char="•"/>
            </a:pPr>
            <a:r>
              <a:rPr lang="en-US" sz="2400" dirty="0">
                <a:solidFill>
                  <a:schemeClr val="dk1"/>
                </a:solidFill>
              </a:rPr>
              <a:t>One-on-one Associate Superintendent discussions</a:t>
            </a:r>
            <a:endParaRPr sz="2400" dirty="0">
              <a:solidFill>
                <a:schemeClr val="dk1"/>
              </a:solidFill>
            </a:endParaRPr>
          </a:p>
          <a:p>
            <a:pPr marL="800100" lvl="1" indent="-342900" algn="l" rtl="0">
              <a:spcBef>
                <a:spcPts val="480"/>
              </a:spcBef>
              <a:spcAft>
                <a:spcPts val="0"/>
              </a:spcAft>
              <a:buClr>
                <a:schemeClr val="dk1"/>
              </a:buClr>
              <a:buSzPts val="2400"/>
              <a:buFont typeface="Arial"/>
              <a:buChar char="•"/>
            </a:pPr>
            <a:r>
              <a:rPr lang="en-US" sz="2400" dirty="0">
                <a:solidFill>
                  <a:schemeClr val="dk1"/>
                </a:solidFill>
              </a:rPr>
              <a:t>Cluster Planning Session (positions sharing, cluster alignment, etc.)</a:t>
            </a:r>
            <a:endParaRPr dirty="0"/>
          </a:p>
          <a:p>
            <a:pPr marL="800100" lvl="1" indent="-342900" algn="l" rtl="0">
              <a:spcBef>
                <a:spcPts val="480"/>
              </a:spcBef>
              <a:spcAft>
                <a:spcPts val="0"/>
              </a:spcAft>
              <a:buClr>
                <a:schemeClr val="dk1"/>
              </a:buClr>
              <a:buSzPts val="2400"/>
              <a:buFont typeface="Arial"/>
              <a:buChar char="•"/>
            </a:pPr>
            <a:r>
              <a:rPr lang="en-US" sz="2400" dirty="0">
                <a:solidFill>
                  <a:schemeClr val="dk1"/>
                </a:solidFill>
              </a:rPr>
              <a:t>Program Manager discussions and approvals</a:t>
            </a:r>
            <a:endParaRPr dirty="0"/>
          </a:p>
          <a:p>
            <a:pPr marL="800100" lvl="1" indent="-342900" algn="l" rtl="0">
              <a:spcBef>
                <a:spcPts val="480"/>
              </a:spcBef>
              <a:spcAft>
                <a:spcPts val="0"/>
              </a:spcAft>
              <a:buClr>
                <a:schemeClr val="dk1"/>
              </a:buClr>
              <a:buSzPts val="2400"/>
              <a:buFont typeface="Arial"/>
              <a:buChar char="•"/>
            </a:pPr>
            <a:r>
              <a:rPr lang="en-US" sz="2400" dirty="0">
                <a:solidFill>
                  <a:schemeClr val="dk1"/>
                </a:solidFill>
              </a:rPr>
              <a:t>GO Team Feedback </a:t>
            </a:r>
            <a:r>
              <a:rPr lang="en-US" sz="2400" dirty="0" smtClean="0">
                <a:solidFill>
                  <a:schemeClr val="dk1"/>
                </a:solidFill>
              </a:rPr>
              <a:t>Session where budget will be presented (need to schedule)</a:t>
            </a:r>
            <a:endParaRPr sz="2400" dirty="0">
              <a:solidFill>
                <a:schemeClr val="dk1"/>
              </a:solidFill>
            </a:endParaRPr>
          </a:p>
          <a:p>
            <a:pPr marL="800100" lvl="1" indent="-342900" algn="l" rtl="0">
              <a:spcBef>
                <a:spcPts val="480"/>
              </a:spcBef>
              <a:spcAft>
                <a:spcPts val="0"/>
              </a:spcAft>
              <a:buClr>
                <a:schemeClr val="dk1"/>
              </a:buClr>
              <a:buSzPts val="2400"/>
              <a:buFont typeface="Arial"/>
              <a:buChar char="•"/>
            </a:pPr>
            <a:r>
              <a:rPr lang="en-US" sz="2400" dirty="0">
                <a:solidFill>
                  <a:schemeClr val="dk1"/>
                </a:solidFill>
              </a:rPr>
              <a:t>HR Staffing Conferences (February  25</a:t>
            </a:r>
            <a:r>
              <a:rPr lang="en-US" sz="2400" baseline="30000" dirty="0">
                <a:solidFill>
                  <a:schemeClr val="dk1"/>
                </a:solidFill>
              </a:rPr>
              <a:t>th</a:t>
            </a:r>
            <a:r>
              <a:rPr lang="en-US" sz="2400" dirty="0">
                <a:solidFill>
                  <a:schemeClr val="dk1"/>
                </a:solidFill>
              </a:rPr>
              <a:t> - March 1</a:t>
            </a:r>
            <a:r>
              <a:rPr lang="en-US" sz="2400" baseline="30000" dirty="0">
                <a:solidFill>
                  <a:schemeClr val="dk1"/>
                </a:solidFill>
              </a:rPr>
              <a:t>st</a:t>
            </a:r>
            <a:r>
              <a:rPr lang="en-US" sz="2400" dirty="0">
                <a:solidFill>
                  <a:schemeClr val="dk1"/>
                </a:solidFill>
              </a:rPr>
              <a:t>)</a:t>
            </a:r>
            <a:endParaRPr sz="2400" dirty="0">
              <a:solidFill>
                <a:schemeClr val="dk1"/>
              </a:solidFill>
            </a:endParaRPr>
          </a:p>
          <a:p>
            <a:pPr marL="0" lvl="0" indent="0" algn="l" rtl="0">
              <a:spcBef>
                <a:spcPts val="480"/>
              </a:spcBef>
              <a:spcAft>
                <a:spcPts val="0"/>
              </a:spcAft>
              <a:buClr>
                <a:schemeClr val="dk1"/>
              </a:buClr>
              <a:buSzPts val="2400"/>
              <a:buNone/>
            </a:pPr>
            <a:r>
              <a:rPr lang="en-US" sz="2400" dirty="0">
                <a:solidFill>
                  <a:schemeClr val="dk1"/>
                </a:solidFill>
              </a:rPr>
              <a:t>•	March:</a:t>
            </a:r>
            <a:endParaRPr dirty="0"/>
          </a:p>
          <a:p>
            <a:pPr marL="800100" lvl="1" indent="-342900" algn="l" rtl="0">
              <a:spcBef>
                <a:spcPts val="480"/>
              </a:spcBef>
              <a:spcAft>
                <a:spcPts val="0"/>
              </a:spcAft>
              <a:buClr>
                <a:schemeClr val="dk1"/>
              </a:buClr>
              <a:buSzPts val="2400"/>
              <a:buFont typeface="Arial"/>
              <a:buChar char="•"/>
            </a:pPr>
            <a:r>
              <a:rPr lang="en-US" sz="2400" dirty="0">
                <a:solidFill>
                  <a:schemeClr val="dk1"/>
                </a:solidFill>
              </a:rPr>
              <a:t>Final GO Team Approval (March 1st - March 15</a:t>
            </a:r>
            <a:r>
              <a:rPr lang="en-US" sz="2400" baseline="30000" dirty="0">
                <a:solidFill>
                  <a:schemeClr val="dk1"/>
                </a:solidFill>
              </a:rPr>
              <a:t>th</a:t>
            </a:r>
            <a:r>
              <a:rPr lang="en-US" sz="2400" dirty="0">
                <a:solidFill>
                  <a:schemeClr val="dk1"/>
                </a:solidFill>
              </a:rPr>
              <a:t>)</a:t>
            </a:r>
            <a:endParaRPr sz="2400" dirty="0">
              <a:solidFill>
                <a:schemeClr val="dk1"/>
              </a:solidFill>
            </a:endParaRPr>
          </a:p>
          <a:p>
            <a:pPr marL="0" lvl="0" indent="0" algn="l" rtl="0">
              <a:spcBef>
                <a:spcPts val="480"/>
              </a:spcBef>
              <a:spcAft>
                <a:spcPts val="0"/>
              </a:spcAft>
              <a:buClr>
                <a:srgbClr val="888888"/>
              </a:buClr>
              <a:buSzPts val="2400"/>
              <a:buNone/>
            </a:pPr>
            <a:endParaRPr sz="2400" dirty="0">
              <a:solidFill>
                <a:schemeClr val="dk1"/>
              </a:solidFill>
            </a:endParaRPr>
          </a:p>
        </p:txBody>
      </p:sp>
      <p:sp>
        <p:nvSpPr>
          <p:cNvPr id="443" name="Google Shape;443;p54"/>
          <p:cNvSpPr txBox="1">
            <a:spLocks noGrp="1"/>
          </p:cNvSpPr>
          <p:nvPr>
            <p:ph type="ctrTitle"/>
          </p:nvPr>
        </p:nvSpPr>
        <p:spPr>
          <a:xfrm>
            <a:off x="685800" y="177250"/>
            <a:ext cx="7772400" cy="50783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700"/>
              <a:buFont typeface="Century Schoolbook"/>
              <a:buNone/>
            </a:pPr>
            <a:r>
              <a:rPr lang="en-US" sz="2700" b="1">
                <a:solidFill>
                  <a:srgbClr val="000000"/>
                </a:solidFill>
                <a:latin typeface="Century Schoolbook"/>
                <a:ea typeface="Century Schoolbook"/>
                <a:cs typeface="Century Schoolbook"/>
                <a:sym typeface="Century Schoolbook"/>
              </a:rPr>
              <a:t>What’s Next?</a:t>
            </a:r>
            <a:endParaRPr sz="2700" b="1">
              <a:solidFill>
                <a:srgbClr val="000000"/>
              </a:solidFill>
              <a:latin typeface="Century Schoolbook"/>
              <a:ea typeface="Century Schoolbook"/>
              <a:cs typeface="Century Schoolbook"/>
              <a:sym typeface="Century Schoolbook"/>
            </a:endParaRPr>
          </a:p>
        </p:txBody>
      </p:sp>
      <p:sp>
        <p:nvSpPr>
          <p:cNvPr id="444" name="Google Shape;44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457200" y="916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latin typeface="Century Schoolbook"/>
                <a:ea typeface="Century Schoolbook"/>
                <a:cs typeface="Century Schoolbook"/>
                <a:sym typeface="Century Schoolbook"/>
              </a:rPr>
              <a:t>Norms</a:t>
            </a:r>
            <a:endParaRPr>
              <a:latin typeface="Century Schoolbook"/>
              <a:ea typeface="Century Schoolbook"/>
              <a:cs typeface="Century Schoolbook"/>
              <a:sym typeface="Century Schoolbook"/>
            </a:endParaRPr>
          </a:p>
        </p:txBody>
      </p:sp>
      <p:sp>
        <p:nvSpPr>
          <p:cNvPr id="274" name="Google Shape;274;p38"/>
          <p:cNvSpPr txBox="1">
            <a:spLocks noGrp="1"/>
          </p:cNvSpPr>
          <p:nvPr>
            <p:ph type="body" idx="1"/>
          </p:nvPr>
        </p:nvSpPr>
        <p:spPr>
          <a:xfrm>
            <a:off x="789709" y="1417638"/>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Char char="•"/>
            </a:pPr>
            <a:r>
              <a:rPr lang="en-US" sz="2400"/>
              <a:t>This is a meeting of the GO Team. Only members of the team may participate in the discussion. Any members of the public present are here to quietly observe.</a:t>
            </a:r>
            <a:endParaRPr/>
          </a:p>
          <a:p>
            <a:pPr marL="0" lvl="0" indent="0" algn="l" rtl="0">
              <a:lnSpc>
                <a:spcPct val="90000"/>
              </a:lnSpc>
              <a:spcBef>
                <a:spcPts val="480"/>
              </a:spcBef>
              <a:spcAft>
                <a:spcPts val="0"/>
              </a:spcAft>
              <a:buClr>
                <a:schemeClr val="dk1"/>
              </a:buClr>
              <a:buSzPts val="2400"/>
              <a:buNone/>
            </a:pPr>
            <a:endParaRPr sz="2400"/>
          </a:p>
          <a:p>
            <a:pPr marL="342900" lvl="0" indent="-342900" algn="l" rtl="0">
              <a:lnSpc>
                <a:spcPct val="90000"/>
              </a:lnSpc>
              <a:spcBef>
                <a:spcPts val="480"/>
              </a:spcBef>
              <a:spcAft>
                <a:spcPts val="0"/>
              </a:spcAft>
              <a:buClr>
                <a:schemeClr val="dk1"/>
              </a:buClr>
              <a:buSzPts val="2400"/>
              <a:buChar char="•"/>
            </a:pPr>
            <a:r>
              <a:rPr lang="en-US" sz="2400"/>
              <a:t>We will follow the agenda as noticed to the public and stay on task.</a:t>
            </a:r>
            <a:endParaRPr/>
          </a:p>
          <a:p>
            <a:pPr marL="342900" lvl="0" indent="-190500" algn="l" rtl="0">
              <a:lnSpc>
                <a:spcPct val="90000"/>
              </a:lnSpc>
              <a:spcBef>
                <a:spcPts val="480"/>
              </a:spcBef>
              <a:spcAft>
                <a:spcPts val="0"/>
              </a:spcAft>
              <a:buClr>
                <a:schemeClr val="dk1"/>
              </a:buClr>
              <a:buSzPts val="2400"/>
              <a:buNone/>
            </a:pPr>
            <a:endParaRPr sz="2400"/>
          </a:p>
          <a:p>
            <a:pPr marL="342900" lvl="0" indent="-342900" algn="l" rtl="0">
              <a:lnSpc>
                <a:spcPct val="90000"/>
              </a:lnSpc>
              <a:spcBef>
                <a:spcPts val="480"/>
              </a:spcBef>
              <a:spcAft>
                <a:spcPts val="0"/>
              </a:spcAft>
              <a:buClr>
                <a:schemeClr val="dk1"/>
              </a:buClr>
              <a:buSzPts val="2400"/>
              <a:buChar char="•"/>
            </a:pPr>
            <a:r>
              <a:rPr lang="en-US" sz="2400"/>
              <a:t>We invite and welcome contributions of every member and listen to each other.</a:t>
            </a:r>
            <a:endParaRPr/>
          </a:p>
          <a:p>
            <a:pPr marL="342900" lvl="0" indent="-190500" algn="l" rtl="0">
              <a:lnSpc>
                <a:spcPct val="90000"/>
              </a:lnSpc>
              <a:spcBef>
                <a:spcPts val="480"/>
              </a:spcBef>
              <a:spcAft>
                <a:spcPts val="0"/>
              </a:spcAft>
              <a:buClr>
                <a:schemeClr val="dk1"/>
              </a:buClr>
              <a:buSzPts val="2400"/>
              <a:buNone/>
            </a:pPr>
            <a:endParaRPr sz="2400"/>
          </a:p>
          <a:p>
            <a:pPr marL="342900" lvl="0" indent="-342900" algn="l" rtl="0">
              <a:lnSpc>
                <a:spcPct val="90000"/>
              </a:lnSpc>
              <a:spcBef>
                <a:spcPts val="480"/>
              </a:spcBef>
              <a:spcAft>
                <a:spcPts val="0"/>
              </a:spcAft>
              <a:buClr>
                <a:schemeClr val="dk1"/>
              </a:buClr>
              <a:buSzPts val="2400"/>
              <a:buChar char="•"/>
            </a:pPr>
            <a:r>
              <a:rPr lang="en-US" sz="2400"/>
              <a:t>We will respect all ideas and assume good intentions.</a:t>
            </a:r>
            <a:endParaRPr/>
          </a:p>
          <a:p>
            <a:pPr marL="342900" lvl="0" indent="-190500" algn="l" rtl="0">
              <a:lnSpc>
                <a:spcPct val="90000"/>
              </a:lnSpc>
              <a:spcBef>
                <a:spcPts val="480"/>
              </a:spcBef>
              <a:spcAft>
                <a:spcPts val="0"/>
              </a:spcAft>
              <a:buClr>
                <a:schemeClr val="dk1"/>
              </a:buClr>
              <a:buSzPts val="2400"/>
              <a:buNone/>
            </a:pPr>
            <a:endParaRPr sz="2400"/>
          </a:p>
        </p:txBody>
      </p:sp>
      <p:sp>
        <p:nvSpPr>
          <p:cNvPr id="275" name="Google Shape;275;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600"/>
              <a:buFont typeface="Calibri"/>
              <a:buNone/>
            </a:pPr>
            <a:r>
              <a:rPr lang="en-US" sz="6600"/>
              <a:t>Questions? </a:t>
            </a:r>
            <a:endParaRPr/>
          </a:p>
        </p:txBody>
      </p:sp>
      <p:sp>
        <p:nvSpPr>
          <p:cNvPr id="451" name="Google Shape;451;p55"/>
          <p:cNvSpPr txBox="1">
            <a:spLocks noGrp="1"/>
          </p:cNvSpPr>
          <p:nvPr>
            <p:ph type="body" idx="1"/>
          </p:nvPr>
        </p:nvSpPr>
        <p:spPr>
          <a:xfrm>
            <a:off x="726509" y="4902082"/>
            <a:ext cx="8340405" cy="45454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100"/>
              <a:buNone/>
            </a:pPr>
            <a:r>
              <a:rPr lang="en-US" sz="2100"/>
              <a:t>Thank you for your time and attention.  </a:t>
            </a:r>
            <a:endParaRPr/>
          </a:p>
        </p:txBody>
      </p:sp>
      <p:pic>
        <p:nvPicPr>
          <p:cNvPr id="452" name="Google Shape;452;p55"/>
          <p:cNvPicPr preferRelativeResize="0"/>
          <p:nvPr/>
        </p:nvPicPr>
        <p:blipFill rotWithShape="1">
          <a:blip r:embed="rId3">
            <a:alphaModFix/>
          </a:blip>
          <a:srcRect/>
          <a:stretch/>
        </p:blipFill>
        <p:spPr>
          <a:xfrm>
            <a:off x="2518089" y="1920479"/>
            <a:ext cx="3900488" cy="2578894"/>
          </a:xfrm>
          <a:prstGeom prst="rect">
            <a:avLst/>
          </a:prstGeom>
          <a:noFill/>
          <a:ln>
            <a:noFill/>
          </a:ln>
        </p:spPr>
      </p:pic>
      <p:sp>
        <p:nvSpPr>
          <p:cNvPr id="453" name="Google Shape;45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3" name="Google Shape;453;p5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33387"/>
            <a:ext cx="5905500" cy="5991225"/>
          </a:xfrm>
          <a:prstGeom prst="rect">
            <a:avLst/>
          </a:prstGeom>
          <a:noFill/>
          <a:ln>
            <a:noFill/>
          </a:ln>
        </p:spPr>
      </p:pic>
    </p:spTree>
    <p:extLst>
      <p:ext uri="{BB962C8B-B14F-4D97-AF65-F5344CB8AC3E}">
        <p14:creationId xmlns:p14="http://schemas.microsoft.com/office/powerpoint/2010/main" val="130340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graphicFrame>
        <p:nvGraphicFramePr>
          <p:cNvPr id="583" name="Google Shape;583;p77"/>
          <p:cNvGraphicFramePr/>
          <p:nvPr/>
        </p:nvGraphicFramePr>
        <p:xfrm>
          <a:off x="746645" y="1028700"/>
          <a:ext cx="8412475" cy="5829400"/>
        </p:xfrm>
        <a:graphic>
          <a:graphicData uri="http://schemas.openxmlformats.org/drawingml/2006/table">
            <a:tbl>
              <a:tblPr firstRow="1" bandRow="1">
                <a:noFill/>
              </a:tblPr>
              <a:tblGrid>
                <a:gridCol w="2086700">
                  <a:extLst>
                    <a:ext uri="{9D8B030D-6E8A-4147-A177-3AD203B41FA5}">
                      <a16:colId xmlns:a16="http://schemas.microsoft.com/office/drawing/2014/main" val="20000"/>
                    </a:ext>
                  </a:extLst>
                </a:gridCol>
                <a:gridCol w="6325775">
                  <a:extLst>
                    <a:ext uri="{9D8B030D-6E8A-4147-A177-3AD203B41FA5}">
                      <a16:colId xmlns:a16="http://schemas.microsoft.com/office/drawing/2014/main" val="20001"/>
                    </a:ext>
                  </a:extLst>
                </a:gridCol>
              </a:tblGrid>
              <a:tr h="277575">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Strategic Plan Categories</a:t>
                      </a:r>
                      <a:endParaRPr sz="2000" u="none" strike="noStrike" cap="none">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District Descriptions of Categories</a:t>
                      </a:r>
                      <a:endParaRPr sz="2000" u="none" strike="noStrike" cap="none">
                        <a:latin typeface="Calibri"/>
                        <a:ea typeface="Calibri"/>
                        <a:cs typeface="Calibri"/>
                        <a:sym typeface="Calibri"/>
                      </a:endParaRPr>
                    </a:p>
                  </a:txBody>
                  <a:tcPr marL="68575" marR="68575" marT="34300" marB="34300"/>
                </a:tc>
                <a:extLst>
                  <a:ext uri="{0D108BD9-81ED-4DB2-BD59-A6C34878D82A}">
                    <a16:rowId xmlns:a16="http://schemas.microsoft.com/office/drawing/2014/main" val="10000"/>
                  </a:ext>
                </a:extLst>
              </a:tr>
              <a:tr h="606575">
                <a:tc>
                  <a:txBody>
                    <a:bodyPr/>
                    <a:lstStyle/>
                    <a:p>
                      <a:pPr marL="0" marR="0" lvl="0" indent="0" algn="l" rtl="0">
                        <a:spcBef>
                          <a:spcPts val="0"/>
                        </a:spcBef>
                        <a:spcAft>
                          <a:spcPts val="0"/>
                        </a:spcAft>
                        <a:buNone/>
                      </a:pPr>
                      <a:r>
                        <a:rPr lang="en-US" sz="2000" u="none" strike="noStrike" cap="none" dirty="0">
                          <a:latin typeface="Calibri"/>
                          <a:ea typeface="Calibri"/>
                          <a:cs typeface="Calibri"/>
                          <a:sym typeface="Calibri"/>
                        </a:rPr>
                        <a:t>Academic Program</a:t>
                      </a:r>
                      <a:endParaRPr sz="2000" dirty="0">
                        <a:latin typeface="Calibri"/>
                        <a:ea typeface="Calibri"/>
                        <a:cs typeface="Calibri"/>
                        <a:sym typeface="Calibri"/>
                      </a:endParaRPr>
                    </a:p>
                  </a:txBody>
                  <a:tcPr marL="68575" marR="68575" marT="34300" marB="34300"/>
                </a:tc>
                <a:tc>
                  <a:txBody>
                    <a:bodyPr/>
                    <a:lstStyle/>
                    <a:p>
                      <a:pPr marL="0" marR="0" lvl="0" indent="0" algn="l" rtl="0">
                        <a:spcBef>
                          <a:spcPts val="0"/>
                        </a:spcBef>
                        <a:spcAft>
                          <a:spcPts val="0"/>
                        </a:spcAft>
                        <a:buNone/>
                      </a:pPr>
                      <a:r>
                        <a:rPr lang="en-US" sz="2000" b="0" i="0" u="none" strike="noStrike">
                          <a:solidFill>
                            <a:schemeClr val="dk1"/>
                          </a:solidFill>
                          <a:latin typeface="Calibri"/>
                          <a:ea typeface="Calibri"/>
                          <a:cs typeface="Calibri"/>
                          <a:sym typeface="Calibri"/>
                        </a:rPr>
                        <a:t>Our students will be well-rounded individuals who possess the necessary</a:t>
                      </a:r>
                      <a:endParaRPr/>
                    </a:p>
                    <a:p>
                      <a:pPr marL="0" marR="0" lvl="0" indent="0" algn="l" rtl="0">
                        <a:spcBef>
                          <a:spcPts val="0"/>
                        </a:spcBef>
                        <a:spcAft>
                          <a:spcPts val="0"/>
                        </a:spcAft>
                        <a:buNone/>
                      </a:pPr>
                      <a:r>
                        <a:rPr lang="en-US" sz="2000" b="0" i="0" u="none" strike="noStrike">
                          <a:solidFill>
                            <a:schemeClr val="dk1"/>
                          </a:solidFill>
                          <a:latin typeface="Calibri"/>
                          <a:ea typeface="Calibri"/>
                          <a:cs typeface="Calibri"/>
                          <a:sym typeface="Calibri"/>
                        </a:rPr>
                        <a:t>academic skills and knowledge and are excited about learning.</a:t>
                      </a:r>
                      <a:endParaRPr sz="2000">
                        <a:latin typeface="Calibri"/>
                        <a:ea typeface="Calibri"/>
                        <a:cs typeface="Calibri"/>
                        <a:sym typeface="Calibri"/>
                      </a:endParaRPr>
                    </a:p>
                  </a:txBody>
                  <a:tcPr marL="68575" marR="68575" marT="34300" marB="34300"/>
                </a:tc>
                <a:extLst>
                  <a:ext uri="{0D108BD9-81ED-4DB2-BD59-A6C34878D82A}">
                    <a16:rowId xmlns:a16="http://schemas.microsoft.com/office/drawing/2014/main" val="10001"/>
                  </a:ext>
                </a:extLst>
              </a:tr>
              <a:tr h="867875">
                <a:tc>
                  <a:txBody>
                    <a:bodyPr/>
                    <a:lstStyle/>
                    <a:p>
                      <a:pPr marL="0" marR="0" lvl="0" indent="0" algn="l" rtl="0">
                        <a:spcBef>
                          <a:spcPts val="0"/>
                        </a:spcBef>
                        <a:spcAft>
                          <a:spcPts val="0"/>
                        </a:spcAft>
                        <a:buNone/>
                      </a:pPr>
                      <a:r>
                        <a:rPr lang="en-US" sz="2000" dirty="0">
                          <a:latin typeface="Calibri"/>
                          <a:ea typeface="Calibri"/>
                          <a:cs typeface="Calibri"/>
                          <a:sym typeface="Calibri"/>
                        </a:rPr>
                        <a:t>Talent Management</a:t>
                      </a:r>
                      <a:endParaRPr sz="2000" dirty="0">
                        <a:latin typeface="Calibri"/>
                        <a:ea typeface="Calibri"/>
                        <a:cs typeface="Calibri"/>
                        <a:sym typeface="Calibri"/>
                      </a:endParaRPr>
                    </a:p>
                  </a:txBody>
                  <a:tcPr marL="68575" marR="68575" marT="34300" marB="34300"/>
                </a:tc>
                <a:tc>
                  <a:txBody>
                    <a:bodyPr/>
                    <a:lstStyle/>
                    <a:p>
                      <a:pPr marL="0" marR="0" lvl="0" indent="0" algn="l" rtl="0">
                        <a:spcBef>
                          <a:spcPts val="0"/>
                        </a:spcBef>
                        <a:spcAft>
                          <a:spcPts val="0"/>
                        </a:spcAft>
                        <a:buNone/>
                      </a:pPr>
                      <a:r>
                        <a:rPr lang="en-US" sz="2000" b="0" i="0" u="none" strike="noStrike">
                          <a:solidFill>
                            <a:schemeClr val="dk1"/>
                          </a:solidFill>
                          <a:latin typeface="Calibri"/>
                          <a:ea typeface="Calibri"/>
                          <a:cs typeface="Calibri"/>
                          <a:sym typeface="Calibri"/>
                        </a:rPr>
                        <a:t>We will retain an energized and inspired team of employees who are capable of advancing ever-increasing levels of achievement for students of all backgrounds.</a:t>
                      </a:r>
                      <a:endParaRPr sz="2000">
                        <a:latin typeface="Calibri"/>
                        <a:ea typeface="Calibri"/>
                        <a:cs typeface="Calibri"/>
                        <a:sym typeface="Calibri"/>
                      </a:endParaRPr>
                    </a:p>
                  </a:txBody>
                  <a:tcPr marL="68575" marR="68575" marT="34300" marB="34300"/>
                </a:tc>
                <a:extLst>
                  <a:ext uri="{0D108BD9-81ED-4DB2-BD59-A6C34878D82A}">
                    <a16:rowId xmlns:a16="http://schemas.microsoft.com/office/drawing/2014/main" val="10002"/>
                  </a:ext>
                </a:extLst>
              </a:tr>
              <a:tr h="867875">
                <a:tc>
                  <a:txBody>
                    <a:bodyPr/>
                    <a:lstStyle/>
                    <a:p>
                      <a:pPr marL="0" marR="0" lvl="0" indent="0" algn="l" rtl="0">
                        <a:spcBef>
                          <a:spcPts val="0"/>
                        </a:spcBef>
                        <a:spcAft>
                          <a:spcPts val="0"/>
                        </a:spcAft>
                        <a:buNone/>
                      </a:pPr>
                      <a:r>
                        <a:rPr lang="en-US" sz="2000" smtClean="0">
                          <a:latin typeface="Calibri"/>
                          <a:ea typeface="Calibri"/>
                          <a:cs typeface="Calibri"/>
                          <a:sym typeface="Calibri"/>
                        </a:rPr>
                        <a:t>Systems &amp; Resources</a:t>
                      </a:r>
                      <a:endParaRPr sz="2000" dirty="0">
                        <a:latin typeface="Calibri"/>
                        <a:ea typeface="Calibri"/>
                        <a:cs typeface="Calibri"/>
                        <a:sym typeface="Calibri"/>
                      </a:endParaRPr>
                    </a:p>
                  </a:txBody>
                  <a:tcPr marL="68575" marR="68575" marT="34300" marB="34300"/>
                </a:tc>
                <a:tc>
                  <a:txBody>
                    <a:bodyPr/>
                    <a:lstStyle/>
                    <a:p>
                      <a:pPr marL="0" marR="0" lvl="0" indent="0" algn="l" rtl="0">
                        <a:spcBef>
                          <a:spcPts val="0"/>
                        </a:spcBef>
                        <a:spcAft>
                          <a:spcPts val="0"/>
                        </a:spcAft>
                        <a:buNone/>
                      </a:pPr>
                      <a:r>
                        <a:rPr lang="en-US" sz="2000" b="0" i="0" u="none" strike="noStrike" dirty="0" smtClean="0">
                          <a:solidFill>
                            <a:schemeClr val="dk1"/>
                          </a:solidFill>
                          <a:latin typeface="Calibri"/>
                          <a:ea typeface="Calibri"/>
                          <a:cs typeface="Calibri"/>
                          <a:sym typeface="Calibri"/>
                        </a:rPr>
                        <a:t>We will improve efficiency (productivity, cost, etc.) while also making decisions (including resource allocations) that are grounded in a strategic academic direction and data.</a:t>
                      </a:r>
                      <a:endParaRPr sz="2000" dirty="0">
                        <a:latin typeface="Calibri"/>
                        <a:ea typeface="Calibri"/>
                        <a:cs typeface="Calibri"/>
                        <a:sym typeface="Calibri"/>
                      </a:endParaRPr>
                    </a:p>
                  </a:txBody>
                  <a:tcPr marL="68575" marR="68575" marT="34300" marB="34300"/>
                </a:tc>
                <a:extLst>
                  <a:ext uri="{0D108BD9-81ED-4DB2-BD59-A6C34878D82A}">
                    <a16:rowId xmlns:a16="http://schemas.microsoft.com/office/drawing/2014/main" val="10003"/>
                  </a:ext>
                </a:extLst>
              </a:tr>
              <a:tr h="1129150">
                <a:tc>
                  <a:txBody>
                    <a:bodyPr/>
                    <a:lstStyle/>
                    <a:p>
                      <a:pPr marL="0" marR="0" lvl="0" indent="0" algn="l" rtl="0">
                        <a:spcBef>
                          <a:spcPts val="0"/>
                        </a:spcBef>
                        <a:spcAft>
                          <a:spcPts val="0"/>
                        </a:spcAft>
                        <a:buNone/>
                      </a:pPr>
                      <a:r>
                        <a:rPr lang="en-US" sz="2000" smtClean="0">
                          <a:latin typeface="Calibri"/>
                          <a:ea typeface="Calibri"/>
                          <a:cs typeface="Calibri"/>
                          <a:sym typeface="Calibri"/>
                        </a:rPr>
                        <a:t>Culture</a:t>
                      </a:r>
                      <a:endParaRPr sz="2000" dirty="0">
                        <a:latin typeface="Calibri"/>
                        <a:ea typeface="Calibri"/>
                        <a:cs typeface="Calibri"/>
                        <a:sym typeface="Calibri"/>
                      </a:endParaRPr>
                    </a:p>
                  </a:txBody>
                  <a:tcPr marL="68575" marR="68575" marT="34300" marB="34300"/>
                </a:tc>
                <a:tc>
                  <a:txBody>
                    <a:bodyPr/>
                    <a:lstStyle/>
                    <a:p>
                      <a:pPr marL="0" marR="0" lvl="0" indent="0" algn="l" rtl="0">
                        <a:spcBef>
                          <a:spcPts val="0"/>
                        </a:spcBef>
                        <a:spcAft>
                          <a:spcPts val="0"/>
                        </a:spcAft>
                        <a:buNone/>
                      </a:pPr>
                      <a:r>
                        <a:rPr lang="en-US" sz="2000" b="0" i="0" u="none" strike="noStrike" dirty="0" smtClean="0">
                          <a:solidFill>
                            <a:schemeClr val="dk1"/>
                          </a:solidFill>
                          <a:latin typeface="Calibri"/>
                          <a:ea typeface="Calibri"/>
                          <a:cs typeface="Calibri"/>
                          <a:sym typeface="Calibri"/>
                        </a:rPr>
                        <a:t>We will build trust with the community, and we will have engaged stakeholders</a:t>
                      </a:r>
                      <a:endParaRPr dirty="0" smtClean="0"/>
                    </a:p>
                    <a:p>
                      <a:pPr marL="0" marR="0" lvl="0" indent="0" algn="l" rtl="0">
                        <a:spcBef>
                          <a:spcPts val="0"/>
                        </a:spcBef>
                        <a:spcAft>
                          <a:spcPts val="0"/>
                        </a:spcAft>
                        <a:buNone/>
                      </a:pPr>
                      <a:r>
                        <a:rPr lang="en-US" sz="2000" b="0" i="1" u="none" strike="noStrike" dirty="0" smtClean="0">
                          <a:solidFill>
                            <a:schemeClr val="dk1"/>
                          </a:solidFill>
                          <a:latin typeface="Calibri"/>
                          <a:ea typeface="Calibri"/>
                          <a:cs typeface="Calibri"/>
                          <a:sym typeface="Calibri"/>
                        </a:rPr>
                        <a:t>(employees, students, parents, community members, partners, etc.) </a:t>
                      </a:r>
                      <a:r>
                        <a:rPr lang="en-US" sz="2000" b="0" i="0" u="none" strike="noStrike" dirty="0" smtClean="0">
                          <a:solidFill>
                            <a:schemeClr val="dk1"/>
                          </a:solidFill>
                          <a:latin typeface="Calibri"/>
                          <a:ea typeface="Calibri"/>
                          <a:cs typeface="Calibri"/>
                          <a:sym typeface="Calibri"/>
                        </a:rPr>
                        <a:t>who are invested in the mission and vision and who support the creation of student-centered learning communities.</a:t>
                      </a:r>
                      <a:endParaRPr sz="2000" dirty="0">
                        <a:latin typeface="Calibri"/>
                        <a:ea typeface="Calibri"/>
                        <a:cs typeface="Calibri"/>
                        <a:sym typeface="Calibri"/>
                      </a:endParaRPr>
                    </a:p>
                  </a:txBody>
                  <a:tcPr marL="68575" marR="68575" marT="34300" marB="34300"/>
                </a:tc>
                <a:extLst>
                  <a:ext uri="{0D108BD9-81ED-4DB2-BD59-A6C34878D82A}">
                    <a16:rowId xmlns:a16="http://schemas.microsoft.com/office/drawing/2014/main" val="10004"/>
                  </a:ext>
                </a:extLst>
              </a:tr>
            </a:tbl>
          </a:graphicData>
        </a:graphic>
      </p:graphicFrame>
      <p:sp>
        <p:nvSpPr>
          <p:cNvPr id="584" name="Google Shape;584;p77"/>
          <p:cNvSpPr txBox="1">
            <a:spLocks noGrp="1"/>
          </p:cNvSpPr>
          <p:nvPr>
            <p:ph type="title"/>
          </p:nvPr>
        </p:nvSpPr>
        <p:spPr>
          <a:xfrm>
            <a:off x="1013931" y="317855"/>
            <a:ext cx="7886700" cy="59689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400"/>
              <a:buFont typeface="Century Schoolbook"/>
              <a:buNone/>
            </a:pPr>
            <a:r>
              <a:rPr lang="en-US" sz="3400" b="1"/>
              <a:t>Focus Area Descriptors</a:t>
            </a:r>
            <a:endParaRPr sz="3400" b="1"/>
          </a:p>
        </p:txBody>
      </p:sp>
      <p:sp>
        <p:nvSpPr>
          <p:cNvPr id="585" name="Google Shape;585;p77"/>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5F5F5"/>
                </a:solidFill>
              </a:rPr>
              <a:t>22</a:t>
            </a:fld>
            <a:endParaRPr>
              <a:solidFill>
                <a:srgbClr val="F5F5F5"/>
              </a:solidFill>
            </a:endParaRPr>
          </a:p>
        </p:txBody>
      </p:sp>
    </p:spTree>
    <p:extLst>
      <p:ext uri="{BB962C8B-B14F-4D97-AF65-F5344CB8AC3E}">
        <p14:creationId xmlns:p14="http://schemas.microsoft.com/office/powerpoint/2010/main" val="61177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8"/>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orbel"/>
              <a:ea typeface="Corbel"/>
              <a:cs typeface="Corbel"/>
              <a:sym typeface="Corbel"/>
            </a:endParaRPr>
          </a:p>
        </p:txBody>
      </p:sp>
      <p:pic>
        <p:nvPicPr>
          <p:cNvPr id="592" name="Google Shape;592;p78"/>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593" name="Google Shape;593;p78"/>
          <p:cNvSpPr txBox="1"/>
          <p:nvPr/>
        </p:nvSpPr>
        <p:spPr>
          <a:xfrm>
            <a:off x="717726" y="76243"/>
            <a:ext cx="832995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1">
                <a:solidFill>
                  <a:schemeClr val="dk1"/>
                </a:solidFill>
                <a:latin typeface="Century Schoolbook"/>
                <a:ea typeface="Century Schoolbook"/>
                <a:cs typeface="Century Schoolbook"/>
                <a:sym typeface="Century Schoolbook"/>
              </a:rPr>
              <a:t>Description of Strategy Categories</a:t>
            </a:r>
            <a:endParaRPr sz="3200" b="1" i="1">
              <a:solidFill>
                <a:schemeClr val="dk1"/>
              </a:solidFill>
              <a:latin typeface="Century Schoolbook"/>
              <a:ea typeface="Century Schoolbook"/>
              <a:cs typeface="Century Schoolbook"/>
              <a:sym typeface="Century Schoolbook"/>
            </a:endParaRPr>
          </a:p>
        </p:txBody>
      </p:sp>
      <p:sp>
        <p:nvSpPr>
          <p:cNvPr id="594" name="Google Shape;594;p78"/>
          <p:cNvSpPr txBox="1"/>
          <p:nvPr/>
        </p:nvSpPr>
        <p:spPr>
          <a:xfrm>
            <a:off x="858786" y="1078326"/>
            <a:ext cx="8085658" cy="4154984"/>
          </a:xfrm>
          <a:prstGeom prst="rect">
            <a:avLst/>
          </a:prstGeom>
          <a:noFill/>
          <a:ln>
            <a:noFill/>
          </a:ln>
        </p:spPr>
        <p:txBody>
          <a:bodyPr spcFirstLastPara="1" wrap="square" lIns="91425" tIns="45700" rIns="91425" bIns="45700" anchor="t" anchorCtr="0">
            <a:noAutofit/>
          </a:bodyPr>
          <a:lstStyle/>
          <a:p>
            <a:pPr marL="742950" marR="0" lvl="0" indent="-742950" algn="l" rtl="0">
              <a:spcBef>
                <a:spcPts val="0"/>
              </a:spcBef>
              <a:spcAft>
                <a:spcPts val="0"/>
              </a:spcAft>
              <a:buClr>
                <a:schemeClr val="dk1"/>
              </a:buClr>
              <a:buSzPts val="2400"/>
              <a:buFont typeface="Century Schoolbook"/>
              <a:buAutoNum type="arabicPeriod"/>
            </a:pPr>
            <a:r>
              <a:rPr lang="en-US" sz="2400" b="1">
                <a:solidFill>
                  <a:schemeClr val="dk1"/>
                </a:solidFill>
                <a:latin typeface="Calibri"/>
                <a:ea typeface="Calibri"/>
                <a:cs typeface="Calibri"/>
                <a:sym typeface="Calibri"/>
              </a:rPr>
              <a:t>Budget Parameters</a:t>
            </a:r>
            <a:r>
              <a:rPr lang="en-US" sz="2400">
                <a:solidFill>
                  <a:schemeClr val="dk1"/>
                </a:solidFill>
                <a:latin typeface="Calibri"/>
                <a:ea typeface="Calibri"/>
                <a:cs typeface="Calibri"/>
                <a:sym typeface="Calibri"/>
              </a:rPr>
              <a:t> – FY20 funding </a:t>
            </a:r>
            <a:r>
              <a:rPr lang="en-US" sz="2400" u="sng">
                <a:solidFill>
                  <a:schemeClr val="dk1"/>
                </a:solidFill>
                <a:latin typeface="Calibri"/>
                <a:ea typeface="Calibri"/>
                <a:cs typeface="Calibri"/>
                <a:sym typeface="Calibri"/>
              </a:rPr>
              <a:t>priorities</a:t>
            </a:r>
            <a:r>
              <a:rPr lang="en-US" sz="2400">
                <a:solidFill>
                  <a:schemeClr val="dk1"/>
                </a:solidFill>
                <a:latin typeface="Calibri"/>
                <a:ea typeface="Calibri"/>
                <a:cs typeface="Calibri"/>
                <a:sym typeface="Calibri"/>
              </a:rPr>
              <a:t> from the school’s 3-5 year strategic plan, ranked by the order of importance </a:t>
            </a:r>
            <a:endParaRPr sz="2400">
              <a:solidFill>
                <a:schemeClr val="dk1"/>
              </a:solidFill>
              <a:latin typeface="Calibri"/>
              <a:ea typeface="Calibri"/>
              <a:cs typeface="Calibri"/>
              <a:sym typeface="Calibri"/>
            </a:endParaRPr>
          </a:p>
          <a:p>
            <a:pPr marL="742950" marR="0" lvl="0" indent="-590550" algn="l" rtl="0">
              <a:spcBef>
                <a:spcPts val="0"/>
              </a:spcBef>
              <a:spcAft>
                <a:spcPts val="0"/>
              </a:spcAft>
              <a:buClr>
                <a:schemeClr val="dk1"/>
              </a:buClr>
              <a:buSzPts val="2400"/>
              <a:buFont typeface="Century Schoolbook"/>
              <a:buNone/>
            </a:pPr>
            <a:endParaRPr sz="24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2400"/>
              <a:buFont typeface="Century Schoolbook"/>
              <a:buAutoNum type="arabicPeriod"/>
            </a:pPr>
            <a:r>
              <a:rPr lang="en-US" sz="2400" b="1">
                <a:solidFill>
                  <a:schemeClr val="dk1"/>
                </a:solidFill>
                <a:latin typeface="Calibri"/>
                <a:ea typeface="Calibri"/>
                <a:cs typeface="Calibri"/>
                <a:sym typeface="Calibri"/>
              </a:rPr>
              <a:t>Strategies </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Lays out specific objectives for schools improvement</a:t>
            </a:r>
            <a:endParaRPr/>
          </a:p>
          <a:p>
            <a:pPr marL="742950" marR="0" lvl="0" indent="-590550" algn="l" rtl="0">
              <a:spcBef>
                <a:spcPts val="0"/>
              </a:spcBef>
              <a:spcAft>
                <a:spcPts val="0"/>
              </a:spcAft>
              <a:buClr>
                <a:schemeClr val="dk1"/>
              </a:buClr>
              <a:buSzPts val="2400"/>
              <a:buFont typeface="Century Schoolbook"/>
              <a:buNone/>
            </a:pPr>
            <a:endParaRPr sz="2400" b="1">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2400"/>
              <a:buFont typeface="Century Schoolbook"/>
              <a:buAutoNum type="arabicPeriod"/>
            </a:pPr>
            <a:r>
              <a:rPr lang="en-US" sz="2400" b="1">
                <a:solidFill>
                  <a:schemeClr val="dk1"/>
                </a:solidFill>
                <a:latin typeface="Calibri"/>
                <a:ea typeface="Calibri"/>
                <a:cs typeface="Calibri"/>
                <a:sym typeface="Calibri"/>
              </a:rPr>
              <a:t>Request</a:t>
            </a:r>
            <a:r>
              <a:rPr lang="en-US" sz="2400">
                <a:solidFill>
                  <a:schemeClr val="dk1"/>
                </a:solidFill>
                <a:latin typeface="Calibri"/>
                <a:ea typeface="Calibri"/>
                <a:cs typeface="Calibri"/>
                <a:sym typeface="Calibri"/>
              </a:rPr>
              <a:t> – “The Ask”.  What needs to be funded in order to support the strategy?  </a:t>
            </a:r>
            <a:endParaRPr/>
          </a:p>
          <a:p>
            <a:pPr marL="742950" marR="0" lvl="0" indent="-590550" algn="l" rtl="0">
              <a:spcBef>
                <a:spcPts val="0"/>
              </a:spcBef>
              <a:spcAft>
                <a:spcPts val="0"/>
              </a:spcAft>
              <a:buClr>
                <a:schemeClr val="dk1"/>
              </a:buClr>
              <a:buSzPts val="2400"/>
              <a:buFont typeface="Century Schoolbook"/>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5" name="Google Shape;595;p78"/>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00823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9"/>
          <p:cNvSpPr/>
          <p:nvPr/>
        </p:nvSpPr>
        <p:spPr>
          <a:xfrm>
            <a:off x="717725" y="709358"/>
            <a:ext cx="8406158" cy="1587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orbel"/>
              <a:ea typeface="Corbel"/>
              <a:cs typeface="Corbel"/>
              <a:sym typeface="Corbel"/>
            </a:endParaRPr>
          </a:p>
        </p:txBody>
      </p:sp>
      <p:pic>
        <p:nvPicPr>
          <p:cNvPr id="602" name="Google Shape;602;p79"/>
          <p:cNvPicPr preferRelativeResize="0"/>
          <p:nvPr/>
        </p:nvPicPr>
        <p:blipFill rotWithShape="1">
          <a:blip r:embed="rId3">
            <a:alphaModFix/>
          </a:blip>
          <a:srcRect/>
          <a:stretch/>
        </p:blipFill>
        <p:spPr>
          <a:xfrm>
            <a:off x="7887271" y="6219824"/>
            <a:ext cx="1160412" cy="523875"/>
          </a:xfrm>
          <a:prstGeom prst="rect">
            <a:avLst/>
          </a:prstGeom>
          <a:noFill/>
          <a:ln>
            <a:noFill/>
          </a:ln>
        </p:spPr>
      </p:pic>
      <p:sp>
        <p:nvSpPr>
          <p:cNvPr id="603" name="Google Shape;603;p79"/>
          <p:cNvSpPr txBox="1"/>
          <p:nvPr/>
        </p:nvSpPr>
        <p:spPr>
          <a:xfrm>
            <a:off x="880716" y="76243"/>
            <a:ext cx="816696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1">
                <a:solidFill>
                  <a:schemeClr val="dk1"/>
                </a:solidFill>
                <a:latin typeface="Century Schoolbook"/>
                <a:ea typeface="Century Schoolbook"/>
                <a:cs typeface="Century Schoolbook"/>
                <a:sym typeface="Century Schoolbook"/>
              </a:rPr>
              <a:t>FY20 Budget Parameters</a:t>
            </a:r>
            <a:endParaRPr sz="3200" b="1" i="1">
              <a:solidFill>
                <a:schemeClr val="dk1"/>
              </a:solidFill>
              <a:latin typeface="Century Schoolbook"/>
              <a:ea typeface="Century Schoolbook"/>
              <a:cs typeface="Century Schoolbook"/>
              <a:sym typeface="Century Schoolbook"/>
            </a:endParaRPr>
          </a:p>
        </p:txBody>
      </p:sp>
      <p:graphicFrame>
        <p:nvGraphicFramePr>
          <p:cNvPr id="604" name="Google Shape;604;p79"/>
          <p:cNvGraphicFramePr/>
          <p:nvPr>
            <p:extLst>
              <p:ext uri="{D42A27DB-BD31-4B8C-83A1-F6EECF244321}">
                <p14:modId xmlns:p14="http://schemas.microsoft.com/office/powerpoint/2010/main" val="3379355409"/>
              </p:ext>
            </p:extLst>
          </p:nvPr>
        </p:nvGraphicFramePr>
        <p:xfrm>
          <a:off x="994298" y="936153"/>
          <a:ext cx="7723550" cy="5455950"/>
        </p:xfrm>
        <a:graphic>
          <a:graphicData uri="http://schemas.openxmlformats.org/drawingml/2006/table">
            <a:tbl>
              <a:tblPr firstRow="1" bandRow="1">
                <a:noFill/>
              </a:tblPr>
              <a:tblGrid>
                <a:gridCol w="3050164">
                  <a:extLst>
                    <a:ext uri="{9D8B030D-6E8A-4147-A177-3AD203B41FA5}">
                      <a16:colId xmlns:a16="http://schemas.microsoft.com/office/drawing/2014/main" val="20000"/>
                    </a:ext>
                  </a:extLst>
                </a:gridCol>
                <a:gridCol w="4673386">
                  <a:extLst>
                    <a:ext uri="{9D8B030D-6E8A-4147-A177-3AD203B41FA5}">
                      <a16:colId xmlns:a16="http://schemas.microsoft.com/office/drawing/2014/main" val="20001"/>
                    </a:ext>
                  </a:extLst>
                </a:gridCol>
              </a:tblGrid>
              <a:tr h="479409">
                <a:tc>
                  <a:txBody>
                    <a:bodyPr/>
                    <a:lstStyle/>
                    <a:p>
                      <a:pPr marL="0" marR="0" lvl="0" indent="0" algn="ctr" rtl="0">
                        <a:spcBef>
                          <a:spcPts val="0"/>
                        </a:spcBef>
                        <a:spcAft>
                          <a:spcPts val="0"/>
                        </a:spcAft>
                        <a:buNone/>
                      </a:pPr>
                      <a:endParaRPr sz="1750" u="none" strike="noStrike" cap="none">
                        <a:latin typeface="Arial"/>
                        <a:ea typeface="Arial"/>
                        <a:cs typeface="Arial"/>
                        <a:sym typeface="Arial"/>
                      </a:endParaRPr>
                    </a:p>
                    <a:p>
                      <a:pPr marL="0" marR="0" lvl="0" indent="0" algn="ctr" rtl="0">
                        <a:spcBef>
                          <a:spcPts val="0"/>
                        </a:spcBef>
                        <a:spcAft>
                          <a:spcPts val="0"/>
                        </a:spcAft>
                        <a:buNone/>
                      </a:pPr>
                      <a:r>
                        <a:rPr lang="en-US" sz="1750" u="none" strike="noStrike" cap="none">
                          <a:latin typeface="Arial"/>
                          <a:ea typeface="Arial"/>
                          <a:cs typeface="Arial"/>
                          <a:sym typeface="Arial"/>
                        </a:rPr>
                        <a:t>FY20 School Priorities</a:t>
                      </a:r>
                      <a:endParaRPr sz="1750" u="none" strike="noStrike" cap="none">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endParaRPr sz="1750" u="none" strike="noStrike" cap="none">
                        <a:latin typeface="Arial"/>
                        <a:ea typeface="Arial"/>
                        <a:cs typeface="Arial"/>
                        <a:sym typeface="Arial"/>
                      </a:endParaRPr>
                    </a:p>
                    <a:p>
                      <a:pPr marL="0" marR="0" lvl="0" indent="0" algn="ctr" rtl="0">
                        <a:spcBef>
                          <a:spcPts val="0"/>
                        </a:spcBef>
                        <a:spcAft>
                          <a:spcPts val="0"/>
                        </a:spcAft>
                        <a:buNone/>
                      </a:pPr>
                      <a:r>
                        <a:rPr lang="en-US" sz="1750" u="none" strike="noStrike" cap="none">
                          <a:latin typeface="Arial"/>
                          <a:ea typeface="Arial"/>
                          <a:cs typeface="Arial"/>
                          <a:sym typeface="Arial"/>
                        </a:rPr>
                        <a:t>Rationale</a:t>
                      </a:r>
                      <a:endParaRPr sz="17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825625">
                <a:tc>
                  <a:txBody>
                    <a:bodyPr/>
                    <a:lstStyle/>
                    <a:p>
                      <a:pPr marL="0" marR="0" lvl="0" indent="0" algn="ctr" rtl="0">
                        <a:spcBef>
                          <a:spcPts val="0"/>
                        </a:spcBef>
                        <a:spcAft>
                          <a:spcPts val="0"/>
                        </a:spcAft>
                        <a:buNone/>
                      </a:pPr>
                      <a:r>
                        <a:rPr lang="en-US" sz="1750" u="none" strike="noStrike" cap="none" dirty="0" smtClean="0"/>
                        <a:t>Close the achievement gap by increasing the performance of our sub groups</a:t>
                      </a:r>
                      <a:endParaRPr sz="1750" u="none" strike="noStrike" cap="none"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latin typeface="Montserrat"/>
                          <a:ea typeface="Montserrat"/>
                          <a:cs typeface="Montserrat"/>
                          <a:sym typeface="Montserrat"/>
                        </a:rPr>
                        <a:t>To provide an equity-conscious education to our students we must ensure we meet students at their various academic abilities. By decreasing class size as much as the budget will allow will enable teachers to provide targeted</a:t>
                      </a:r>
                      <a:r>
                        <a:rPr lang="en-US" sz="1800" baseline="0" dirty="0" smtClean="0">
                          <a:latin typeface="Montserrat"/>
                          <a:ea typeface="Montserrat"/>
                          <a:cs typeface="Montserrat"/>
                          <a:sym typeface="Montserrat"/>
                        </a:rPr>
                        <a:t> instruction. </a:t>
                      </a:r>
                      <a:endParaRPr lang="en-US" sz="1800" u="none" strike="noStrike" cap="none" dirty="0" smtClean="0">
                        <a:latin typeface="Montserrat"/>
                        <a:ea typeface="Montserrat"/>
                        <a:cs typeface="Montserrat"/>
                        <a:sym typeface="Montserrat"/>
                      </a:endParaRPr>
                    </a:p>
                    <a:p>
                      <a:pPr marL="0" marR="0" lvl="0" indent="0" algn="ctr" rtl="0">
                        <a:spcBef>
                          <a:spcPts val="0"/>
                        </a:spcBef>
                        <a:spcAft>
                          <a:spcPts val="0"/>
                        </a:spcAft>
                        <a:buNone/>
                      </a:pPr>
                      <a:endParaRPr sz="1750" u="none" strike="noStrike" cap="none" dirty="0"/>
                    </a:p>
                  </a:txBody>
                  <a:tcPr marL="91450" marR="91450" marT="45725" marB="45725"/>
                </a:tc>
                <a:extLst>
                  <a:ext uri="{0D108BD9-81ED-4DB2-BD59-A6C34878D82A}">
                    <a16:rowId xmlns:a16="http://schemas.microsoft.com/office/drawing/2014/main" val="10001"/>
                  </a:ext>
                </a:extLst>
              </a:tr>
              <a:tr h="82562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solidFill>
                            <a:schemeClr val="dk1"/>
                          </a:solidFill>
                          <a:latin typeface="Montserrat"/>
                          <a:ea typeface="Montserrat"/>
                          <a:cs typeface="Montserrat"/>
                          <a:sym typeface="Montserrat"/>
                        </a:rPr>
                        <a:t>Improve Teacher Efficacy in IB and Core Content Areas</a:t>
                      </a:r>
                    </a:p>
                    <a:p>
                      <a:pPr marL="0" marR="0" lvl="0" indent="0" algn="ctr" rtl="0">
                        <a:spcBef>
                          <a:spcPts val="0"/>
                        </a:spcBef>
                        <a:spcAft>
                          <a:spcPts val="0"/>
                        </a:spcAft>
                        <a:buNone/>
                      </a:pPr>
                      <a:endParaRPr sz="1750" u="none" strike="noStrike" cap="none"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latin typeface="Montserrat"/>
                          <a:ea typeface="Montserrat"/>
                          <a:cs typeface="Montserrat"/>
                          <a:sym typeface="Montserrat"/>
                        </a:rPr>
                        <a:t>Students are making improvements in literacy as evidenced by increased </a:t>
                      </a:r>
                      <a:r>
                        <a:rPr lang="en-US" sz="1600" dirty="0" err="1" smtClean="0">
                          <a:latin typeface="Montserrat"/>
                          <a:ea typeface="Montserrat"/>
                          <a:cs typeface="Montserrat"/>
                          <a:sym typeface="Montserrat"/>
                        </a:rPr>
                        <a:t>lexile</a:t>
                      </a:r>
                      <a:r>
                        <a:rPr lang="en-US" sz="1600" dirty="0" smtClean="0">
                          <a:latin typeface="Montserrat"/>
                          <a:ea typeface="Montserrat"/>
                          <a:cs typeface="Montserrat"/>
                          <a:sym typeface="Montserrat"/>
                        </a:rPr>
                        <a:t> scores, assessment data, and daily classwork. Despite this growth in ELA, students are not showing evidence of success in mathematical concepts. Through additional human capital targeted in math instruction, teachers will build their knowledge base and pedagogical practices.</a:t>
                      </a:r>
                      <a:endParaRPr lang="en-US" sz="1600" u="none" strike="noStrike" cap="none" dirty="0" smtClean="0">
                        <a:latin typeface="Montserrat"/>
                        <a:ea typeface="Montserrat"/>
                        <a:cs typeface="Montserrat"/>
                        <a:sym typeface="Montserrat"/>
                      </a:endParaRPr>
                    </a:p>
                    <a:p>
                      <a:pPr marL="0" marR="0" lvl="0" indent="0" algn="ctr" rtl="0">
                        <a:spcBef>
                          <a:spcPts val="0"/>
                        </a:spcBef>
                        <a:spcAft>
                          <a:spcPts val="0"/>
                        </a:spcAft>
                        <a:buNone/>
                      </a:pPr>
                      <a:endParaRPr sz="175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
        <p:nvSpPr>
          <p:cNvPr id="606" name="Google Shape;606;p79"/>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250033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1"/>
          <p:cNvSpPr/>
          <p:nvPr/>
        </p:nvSpPr>
        <p:spPr>
          <a:xfrm>
            <a:off x="1850472" y="840705"/>
            <a:ext cx="6304619" cy="1190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0000"/>
              </a:solidFill>
              <a:latin typeface="Corbel"/>
              <a:ea typeface="Corbel"/>
              <a:cs typeface="Corbel"/>
              <a:sym typeface="Corbel"/>
            </a:endParaRPr>
          </a:p>
        </p:txBody>
      </p:sp>
      <p:graphicFrame>
        <p:nvGraphicFramePr>
          <p:cNvPr id="625" name="Google Shape;625;p81"/>
          <p:cNvGraphicFramePr/>
          <p:nvPr>
            <p:extLst>
              <p:ext uri="{D42A27DB-BD31-4B8C-83A1-F6EECF244321}">
                <p14:modId xmlns:p14="http://schemas.microsoft.com/office/powerpoint/2010/main" val="1972831139"/>
              </p:ext>
            </p:extLst>
          </p:nvPr>
        </p:nvGraphicFramePr>
        <p:xfrm>
          <a:off x="1206673" y="840705"/>
          <a:ext cx="7196975" cy="5006180"/>
        </p:xfrm>
        <a:graphic>
          <a:graphicData uri="http://schemas.openxmlformats.org/drawingml/2006/table">
            <a:tbl>
              <a:tblPr firstRow="1" bandRow="1">
                <a:noFill/>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0">
                  <a:extLst>
                    <a:ext uri="{9D8B030D-6E8A-4147-A177-3AD203B41FA5}">
                      <a16:colId xmlns:a16="http://schemas.microsoft.com/office/drawing/2014/main" val="20003"/>
                    </a:ext>
                  </a:extLst>
                </a:gridCol>
                <a:gridCol w="1215525">
                  <a:extLst>
                    <a:ext uri="{9D8B030D-6E8A-4147-A177-3AD203B41FA5}">
                      <a16:colId xmlns:a16="http://schemas.microsoft.com/office/drawing/2014/main" val="20004"/>
                    </a:ext>
                  </a:extLst>
                </a:gridCol>
              </a:tblGrid>
              <a:tr h="623750">
                <a:tc>
                  <a:txBody>
                    <a:bodyPr/>
                    <a:lstStyle/>
                    <a:p>
                      <a:pPr marL="0" marR="0" lvl="0" indent="0" algn="ctr" rtl="0">
                        <a:spcBef>
                          <a:spcPts val="0"/>
                        </a:spcBef>
                        <a:spcAft>
                          <a:spcPts val="0"/>
                        </a:spcAft>
                        <a:buNone/>
                      </a:pPr>
                      <a:r>
                        <a:rPr lang="en-US" sz="1400">
                          <a:latin typeface="Calibri"/>
                          <a:ea typeface="Calibri"/>
                          <a:cs typeface="Calibri"/>
                          <a:sym typeface="Calibri"/>
                        </a:rPr>
                        <a:t>Priorities</a:t>
                      </a:r>
                      <a:endParaRPr sz="1400">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a:latin typeface="Calibri"/>
                          <a:ea typeface="Calibri"/>
                          <a:cs typeface="Calibri"/>
                          <a:sym typeface="Calibri"/>
                        </a:rPr>
                        <a:t>Focus Area</a:t>
                      </a:r>
                      <a:endParaRPr/>
                    </a:p>
                  </a:txBody>
                  <a:tcPr marL="68575" marR="68575" marT="34300" marB="34300" anchor="ctr"/>
                </a:tc>
                <a:tc>
                  <a:txBody>
                    <a:bodyPr/>
                    <a:lstStyle/>
                    <a:p>
                      <a:pPr marL="0" marR="0" lvl="0" indent="0" algn="ctr" rtl="0">
                        <a:spcBef>
                          <a:spcPts val="0"/>
                        </a:spcBef>
                        <a:spcAft>
                          <a:spcPts val="0"/>
                        </a:spcAft>
                        <a:buNone/>
                      </a:pPr>
                      <a:r>
                        <a:rPr lang="en-US" sz="1400">
                          <a:latin typeface="Calibri"/>
                          <a:ea typeface="Calibri"/>
                          <a:cs typeface="Calibri"/>
                          <a:sym typeface="Calibri"/>
                        </a:rPr>
                        <a:t>Strategies</a:t>
                      </a:r>
                      <a:endParaRPr sz="1400">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Requests</a:t>
                      </a:r>
                      <a:endParaRPr sz="1400" b="1">
                        <a:solidFill>
                          <a:schemeClr val="lt1"/>
                        </a:solidFill>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a:latin typeface="Calibri"/>
                          <a:ea typeface="Calibri"/>
                          <a:cs typeface="Calibri"/>
                          <a:sym typeface="Calibri"/>
                        </a:rPr>
                        <a:t>Amount</a:t>
                      </a:r>
                      <a:endParaRPr sz="1400">
                        <a:latin typeface="Calibri"/>
                        <a:ea typeface="Calibri"/>
                        <a:cs typeface="Calibri"/>
                        <a:sym typeface="Calibri"/>
                      </a:endParaRPr>
                    </a:p>
                  </a:txBody>
                  <a:tcPr marL="68575" marR="68575" marT="34300" marB="34300" anchor="ctr"/>
                </a:tc>
                <a:extLst>
                  <a:ext uri="{0D108BD9-81ED-4DB2-BD59-A6C34878D82A}">
                    <a16:rowId xmlns:a16="http://schemas.microsoft.com/office/drawing/2014/main" val="10000"/>
                  </a:ext>
                </a:extLst>
              </a:tr>
              <a:tr h="36137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Implement a balanced</a:t>
                      </a:r>
                      <a:r>
                        <a:rPr lang="en-US" sz="800" baseline="0" dirty="0" smtClean="0"/>
                        <a:t> Literacy Program K-5</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Purchase of new Literacy Curriculum</a:t>
                      </a:r>
                      <a:r>
                        <a:rPr lang="en-US" sz="800" baseline="0" dirty="0" smtClean="0"/>
                        <a:t> for k-5</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136,000</a:t>
                      </a:r>
                      <a:endParaRPr sz="800" dirty="0"/>
                    </a:p>
                  </a:txBody>
                  <a:tcPr marL="68575" marR="68575" marT="34300" marB="34300" anchor="ctr"/>
                </a:tc>
                <a:extLst>
                  <a:ext uri="{0D108BD9-81ED-4DB2-BD59-A6C34878D82A}">
                    <a16:rowId xmlns:a16="http://schemas.microsoft.com/office/drawing/2014/main" val="10002"/>
                  </a:ext>
                </a:extLst>
              </a:tr>
              <a:tr h="36137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Implement IB and CORE Content</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22 Core </a:t>
                      </a:r>
                      <a:r>
                        <a:rPr lang="en-US" sz="800" dirty="0" smtClean="0"/>
                        <a:t>Teachers</a:t>
                      </a:r>
                    </a:p>
                    <a:p>
                      <a:pPr marL="0" marR="0" lvl="0" indent="0" algn="l" rtl="0">
                        <a:spcBef>
                          <a:spcPts val="0"/>
                        </a:spcBef>
                        <a:spcAft>
                          <a:spcPts val="0"/>
                        </a:spcAft>
                        <a:buNone/>
                      </a:pPr>
                      <a:r>
                        <a:rPr lang="en-US" sz="800" dirty="0" smtClean="0"/>
                        <a:t>KK 16-1</a:t>
                      </a:r>
                    </a:p>
                    <a:p>
                      <a:pPr marL="0" marR="0" lvl="0" indent="0" algn="l" rtl="0">
                        <a:spcBef>
                          <a:spcPts val="0"/>
                        </a:spcBef>
                        <a:spcAft>
                          <a:spcPts val="0"/>
                        </a:spcAft>
                        <a:buNone/>
                      </a:pPr>
                      <a:r>
                        <a:rPr lang="en-US" sz="800" dirty="0" smtClean="0"/>
                        <a:t>1</a:t>
                      </a:r>
                      <a:r>
                        <a:rPr lang="en-US" sz="800" baseline="30000" dirty="0" smtClean="0"/>
                        <a:t>st</a:t>
                      </a:r>
                      <a:r>
                        <a:rPr lang="en-US" sz="800" dirty="0" smtClean="0"/>
                        <a:t> 16-1</a:t>
                      </a:r>
                    </a:p>
                    <a:p>
                      <a:pPr marL="0" marR="0" lvl="0" indent="0" algn="l" rtl="0">
                        <a:spcBef>
                          <a:spcPts val="0"/>
                        </a:spcBef>
                        <a:spcAft>
                          <a:spcPts val="0"/>
                        </a:spcAft>
                        <a:buNone/>
                      </a:pPr>
                      <a:r>
                        <a:rPr lang="en-US" sz="800" dirty="0" smtClean="0"/>
                        <a:t>2</a:t>
                      </a:r>
                      <a:r>
                        <a:rPr lang="en-US" sz="800" baseline="30000" dirty="0" smtClean="0"/>
                        <a:t>nd</a:t>
                      </a:r>
                      <a:r>
                        <a:rPr lang="en-US" sz="800" dirty="0" smtClean="0"/>
                        <a:t> 22-1</a:t>
                      </a:r>
                    </a:p>
                    <a:p>
                      <a:pPr marL="0" marR="0" lvl="0" indent="0" algn="l" rtl="0">
                        <a:spcBef>
                          <a:spcPts val="0"/>
                        </a:spcBef>
                        <a:spcAft>
                          <a:spcPts val="0"/>
                        </a:spcAft>
                        <a:buNone/>
                      </a:pPr>
                      <a:r>
                        <a:rPr lang="en-US" sz="800" dirty="0" smtClean="0"/>
                        <a:t>3</a:t>
                      </a:r>
                      <a:r>
                        <a:rPr lang="en-US" sz="800" baseline="30000" dirty="0" smtClean="0"/>
                        <a:t>rd</a:t>
                      </a:r>
                      <a:r>
                        <a:rPr lang="en-US" sz="800" dirty="0" smtClean="0"/>
                        <a:t> 20-1</a:t>
                      </a:r>
                    </a:p>
                    <a:p>
                      <a:pPr marL="0" marR="0" lvl="0" indent="0" algn="l" rtl="0">
                        <a:spcBef>
                          <a:spcPts val="0"/>
                        </a:spcBef>
                        <a:spcAft>
                          <a:spcPts val="0"/>
                        </a:spcAft>
                        <a:buNone/>
                      </a:pPr>
                      <a:r>
                        <a:rPr lang="en-US" sz="800" dirty="0" smtClean="0"/>
                        <a:t>4</a:t>
                      </a:r>
                      <a:r>
                        <a:rPr lang="en-US" sz="800" baseline="30000" dirty="0" smtClean="0"/>
                        <a:t>th</a:t>
                      </a:r>
                      <a:r>
                        <a:rPr lang="en-US" sz="800" dirty="0" smtClean="0"/>
                        <a:t> 21-1</a:t>
                      </a:r>
                    </a:p>
                    <a:p>
                      <a:pPr marL="0" marR="0" lvl="0" indent="0" algn="l" rtl="0">
                        <a:spcBef>
                          <a:spcPts val="0"/>
                        </a:spcBef>
                        <a:spcAft>
                          <a:spcPts val="0"/>
                        </a:spcAft>
                        <a:buNone/>
                      </a:pPr>
                      <a:r>
                        <a:rPr lang="en-US" sz="800" dirty="0" smtClean="0"/>
                        <a:t>5</a:t>
                      </a:r>
                      <a:r>
                        <a:rPr lang="en-US" sz="800" baseline="30000" dirty="0" smtClean="0"/>
                        <a:t>th</a:t>
                      </a:r>
                      <a:r>
                        <a:rPr lang="en-US" sz="800" dirty="0" smtClean="0"/>
                        <a:t> 18-1</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2,000,000</a:t>
                      </a:r>
                    </a:p>
                  </a:txBody>
                  <a:tcPr marL="68575" marR="68575" marT="34300" marB="34300" anchor="ctr"/>
                </a:tc>
                <a:extLst>
                  <a:ext uri="{0D108BD9-81ED-4DB2-BD59-A6C34878D82A}">
                    <a16:rowId xmlns:a16="http://schemas.microsoft.com/office/drawing/2014/main" val="10003"/>
                  </a:ext>
                </a:extLst>
              </a:tr>
              <a:tr h="36137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Enrichment</a:t>
                      </a:r>
                      <a:r>
                        <a:rPr lang="en-US" sz="800" baseline="0" dirty="0" smtClean="0"/>
                        <a:t> teachers</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Gifted</a:t>
                      </a:r>
                    </a:p>
                    <a:p>
                      <a:pPr marL="0" marR="0" lvl="0" indent="0" algn="l" rtl="0">
                        <a:spcBef>
                          <a:spcPts val="0"/>
                        </a:spcBef>
                        <a:spcAft>
                          <a:spcPts val="0"/>
                        </a:spcAft>
                        <a:buNone/>
                      </a:pPr>
                      <a:r>
                        <a:rPr lang="en-US" sz="800" dirty="0" smtClean="0"/>
                        <a:t>PE</a:t>
                      </a:r>
                    </a:p>
                    <a:p>
                      <a:pPr marL="0" marR="0" lvl="0" indent="0" algn="l" rtl="0">
                        <a:spcBef>
                          <a:spcPts val="0"/>
                        </a:spcBef>
                        <a:spcAft>
                          <a:spcPts val="0"/>
                        </a:spcAft>
                        <a:buNone/>
                      </a:pPr>
                      <a:r>
                        <a:rPr lang="en-US" sz="800" dirty="0" smtClean="0"/>
                        <a:t>Art</a:t>
                      </a:r>
                    </a:p>
                    <a:p>
                      <a:pPr marL="0" marR="0" lvl="0" indent="0" algn="l" rtl="0">
                        <a:spcBef>
                          <a:spcPts val="0"/>
                        </a:spcBef>
                        <a:spcAft>
                          <a:spcPts val="0"/>
                        </a:spcAft>
                        <a:buNone/>
                      </a:pPr>
                      <a:r>
                        <a:rPr lang="en-US" sz="800" dirty="0" smtClean="0"/>
                        <a:t>Music</a:t>
                      </a:r>
                    </a:p>
                    <a:p>
                      <a:pPr marL="0" marR="0" lvl="0" indent="0" algn="l" rtl="0">
                        <a:spcBef>
                          <a:spcPts val="0"/>
                        </a:spcBef>
                        <a:spcAft>
                          <a:spcPts val="0"/>
                        </a:spcAft>
                        <a:buNone/>
                      </a:pPr>
                      <a:r>
                        <a:rPr lang="en-US" sz="800" dirty="0" smtClean="0"/>
                        <a:t>World Language</a:t>
                      </a:r>
                    </a:p>
                    <a:p>
                      <a:pPr marL="0" marR="0" lvl="0" indent="0" algn="l" rtl="0">
                        <a:spcBef>
                          <a:spcPts val="0"/>
                        </a:spcBef>
                        <a:spcAft>
                          <a:spcPts val="0"/>
                        </a:spcAft>
                        <a:buNone/>
                      </a:pPr>
                      <a:r>
                        <a:rPr lang="en-US" sz="800" dirty="0" smtClean="0"/>
                        <a:t>Band</a:t>
                      </a: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480,000</a:t>
                      </a:r>
                      <a:endParaRPr sz="800" dirty="0"/>
                    </a:p>
                  </a:txBody>
                  <a:tcPr marL="68575" marR="68575" marT="34300" marB="34300" anchor="ctr"/>
                </a:tc>
                <a:extLst>
                  <a:ext uri="{0D108BD9-81ED-4DB2-BD59-A6C34878D82A}">
                    <a16:rowId xmlns:a16="http://schemas.microsoft.com/office/drawing/2014/main" val="10004"/>
                  </a:ext>
                </a:extLst>
              </a:tr>
              <a:tr h="36137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Support</a:t>
                      </a:r>
                      <a:r>
                        <a:rPr lang="en-US" sz="800" baseline="0" dirty="0" smtClean="0"/>
                        <a:t> Staff</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RTI Specialist</a:t>
                      </a:r>
                    </a:p>
                    <a:p>
                      <a:pPr marL="0" marR="0" lvl="0" indent="0" algn="l" rtl="0">
                        <a:spcBef>
                          <a:spcPts val="0"/>
                        </a:spcBef>
                        <a:spcAft>
                          <a:spcPts val="0"/>
                        </a:spcAft>
                        <a:buNone/>
                      </a:pPr>
                      <a:r>
                        <a:rPr lang="en-US" sz="800" dirty="0" smtClean="0"/>
                        <a:t>Nurse</a:t>
                      </a:r>
                    </a:p>
                    <a:p>
                      <a:pPr marL="0" marR="0" lvl="0" indent="0" algn="l" rtl="0">
                        <a:spcBef>
                          <a:spcPts val="0"/>
                        </a:spcBef>
                        <a:spcAft>
                          <a:spcPts val="0"/>
                        </a:spcAft>
                        <a:buNone/>
                      </a:pPr>
                      <a:r>
                        <a:rPr lang="en-US" sz="800" dirty="0" smtClean="0"/>
                        <a:t>Social Worker</a:t>
                      </a:r>
                    </a:p>
                    <a:p>
                      <a:pPr marL="0" marR="0" lvl="0" indent="0" algn="l" rtl="0">
                        <a:spcBef>
                          <a:spcPts val="0"/>
                        </a:spcBef>
                        <a:spcAft>
                          <a:spcPts val="0"/>
                        </a:spcAft>
                        <a:buNone/>
                      </a:pPr>
                      <a:r>
                        <a:rPr lang="en-US" sz="800" dirty="0" smtClean="0"/>
                        <a:t>Counselor</a:t>
                      </a:r>
                    </a:p>
                    <a:p>
                      <a:pPr marL="0" marR="0" lvl="0" indent="0" algn="l" rtl="0">
                        <a:spcBef>
                          <a:spcPts val="0"/>
                        </a:spcBef>
                        <a:spcAft>
                          <a:spcPts val="0"/>
                        </a:spcAft>
                        <a:buNone/>
                      </a:pPr>
                      <a:r>
                        <a:rPr lang="en-US" sz="800" dirty="0" smtClean="0"/>
                        <a:t>Psychologist</a:t>
                      </a:r>
                      <a:r>
                        <a:rPr lang="en-US" sz="800" baseline="0" dirty="0" smtClean="0"/>
                        <a:t> </a:t>
                      </a:r>
                    </a:p>
                    <a:p>
                      <a:pPr marL="0" marR="0" lvl="0" indent="0" algn="l" rtl="0">
                        <a:spcBef>
                          <a:spcPts val="0"/>
                        </a:spcBef>
                        <a:spcAft>
                          <a:spcPts val="0"/>
                        </a:spcAft>
                        <a:buNone/>
                      </a:pPr>
                      <a:r>
                        <a:rPr lang="en-US" sz="800" baseline="0" dirty="0" smtClean="0"/>
                        <a:t>Non Instructional Para</a:t>
                      </a:r>
                      <a:endParaRPr lang="en-US" sz="800" dirty="0" smtClean="0"/>
                    </a:p>
                  </a:txBody>
                  <a:tcPr marL="68575" marR="68575" marT="34300" marB="34300" anchor="ctr"/>
                </a:tc>
                <a:tc>
                  <a:txBody>
                    <a:bodyPr/>
                    <a:lstStyle/>
                    <a:p>
                      <a:pPr marL="0" marR="0" lvl="0" indent="0" algn="l" rtl="0">
                        <a:spcBef>
                          <a:spcPts val="0"/>
                        </a:spcBef>
                        <a:spcAft>
                          <a:spcPts val="0"/>
                        </a:spcAft>
                        <a:buNone/>
                      </a:pPr>
                      <a:r>
                        <a:rPr lang="en-US" sz="800" dirty="0" smtClean="0"/>
                        <a:t>335,000</a:t>
                      </a:r>
                      <a:endParaRPr sz="800" dirty="0"/>
                    </a:p>
                  </a:txBody>
                  <a:tcPr marL="68575" marR="68575" marT="34300" marB="34300" anchor="ctr"/>
                </a:tc>
                <a:extLst>
                  <a:ext uri="{0D108BD9-81ED-4DB2-BD59-A6C34878D82A}">
                    <a16:rowId xmlns:a16="http://schemas.microsoft.com/office/drawing/2014/main" val="10005"/>
                  </a:ext>
                </a:extLst>
              </a:tr>
              <a:tr h="3613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smtClean="0">
                          <a:solidFill>
                            <a:schemeClr val="dk1"/>
                          </a:solidFill>
                          <a:latin typeface="Montserrat"/>
                          <a:ea typeface="Montserrat"/>
                          <a:cs typeface="Montserrat"/>
                          <a:sym typeface="Montserrat"/>
                        </a:rPr>
                        <a:t>Improve Teacher Efficacy in IB and Core Content Areas</a:t>
                      </a: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p>
                      <a:pPr marL="0" marR="0" lvl="0" indent="0" algn="ctr" rtl="0">
                        <a:spcBef>
                          <a:spcPts val="0"/>
                        </a:spcBef>
                        <a:spcAft>
                          <a:spcPts val="0"/>
                        </a:spcAft>
                        <a:buNone/>
                      </a:pPr>
                      <a:endParaRPr sz="800" dirty="0"/>
                    </a:p>
                  </a:txBody>
                  <a:tcPr marL="68575" marR="68575" marT="34300" marB="34300" anchor="ctr"/>
                </a:tc>
                <a:tc>
                  <a:txBody>
                    <a:bodyPr/>
                    <a:lstStyle/>
                    <a:p>
                      <a:pPr marL="0" marR="0" lvl="0" indent="0" algn="ctr" rtl="0">
                        <a:spcBef>
                          <a:spcPts val="0"/>
                        </a:spcBef>
                        <a:spcAft>
                          <a:spcPts val="0"/>
                        </a:spcAft>
                        <a:buNone/>
                      </a:pPr>
                      <a:r>
                        <a:rPr lang="en-US" sz="800" dirty="0" smtClean="0"/>
                        <a:t>On going,</a:t>
                      </a:r>
                      <a:r>
                        <a:rPr lang="en-US" sz="800" baseline="0" dirty="0" smtClean="0"/>
                        <a:t> job embedded professional development and curriculum planning</a:t>
                      </a:r>
                      <a:endParaRPr sz="800" dirty="0"/>
                    </a:p>
                  </a:txBody>
                  <a:tcPr marL="68575" marR="68575" marT="34300" marB="34300" anchor="ctr"/>
                </a:tc>
                <a:tc>
                  <a:txBody>
                    <a:bodyPr/>
                    <a:lstStyle/>
                    <a:p>
                      <a:pPr marL="0" marR="0" lvl="0" indent="0" algn="ctr" rtl="0">
                        <a:spcBef>
                          <a:spcPts val="0"/>
                        </a:spcBef>
                        <a:spcAft>
                          <a:spcPts val="0"/>
                        </a:spcAft>
                        <a:buNone/>
                      </a:pPr>
                      <a:r>
                        <a:rPr lang="en-US" sz="800" dirty="0" smtClean="0"/>
                        <a:t>Literacy Coach</a:t>
                      </a:r>
                    </a:p>
                    <a:p>
                      <a:pPr marL="0" marR="0" lvl="0" indent="0" algn="ctr" rtl="0">
                        <a:spcBef>
                          <a:spcPts val="0"/>
                        </a:spcBef>
                        <a:spcAft>
                          <a:spcPts val="0"/>
                        </a:spcAft>
                        <a:buNone/>
                      </a:pPr>
                      <a:r>
                        <a:rPr lang="en-US" sz="800" baseline="0" dirty="0" smtClean="0"/>
                        <a:t>IB Coach</a:t>
                      </a:r>
                      <a:endParaRPr lang="en-US" sz="800" dirty="0" smtClean="0"/>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340,000</a:t>
                      </a:r>
                      <a:endParaRPr sz="800" dirty="0"/>
                    </a:p>
                  </a:txBody>
                  <a:tcPr marL="68575" marR="68575" marT="34300" marB="34300" anchor="ctr"/>
                </a:tc>
                <a:extLst>
                  <a:ext uri="{0D108BD9-81ED-4DB2-BD59-A6C34878D82A}">
                    <a16:rowId xmlns:a16="http://schemas.microsoft.com/office/drawing/2014/main" val="10006"/>
                  </a:ext>
                </a:extLst>
              </a:tr>
              <a:tr h="8205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smtClean="0">
                          <a:solidFill>
                            <a:schemeClr val="dk1"/>
                          </a:solidFill>
                          <a:latin typeface="Montserrat"/>
                          <a:ea typeface="Montserrat"/>
                          <a:cs typeface="Montserrat"/>
                          <a:sym typeface="Montserrat"/>
                        </a:rPr>
                        <a:t>Improve Teacher Efficacy in IB and Core Content Areas</a:t>
                      </a:r>
                    </a:p>
                  </a:txBody>
                  <a:tcPr marL="68575" marR="68575" marT="34300" marB="3430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800" dirty="0" smtClean="0"/>
                        <a:t>On going,</a:t>
                      </a:r>
                      <a:r>
                        <a:rPr lang="en-US" sz="800" baseline="0" dirty="0" smtClean="0"/>
                        <a:t> job embedded professional development and curriculum planning</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smtClean="0"/>
                        <a:t>Math</a:t>
                      </a:r>
                      <a:r>
                        <a:rPr lang="en-US" sz="800" baseline="0" dirty="0" smtClean="0"/>
                        <a:t> Coach </a:t>
                      </a: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100,000</a:t>
                      </a:r>
                      <a:endParaRPr sz="800" dirty="0"/>
                    </a:p>
                  </a:txBody>
                  <a:tcPr marL="68575" marR="68575" marT="34300" marB="34300" anchor="ctr"/>
                </a:tc>
                <a:extLst>
                  <a:ext uri="{0D108BD9-81ED-4DB2-BD59-A6C34878D82A}">
                    <a16:rowId xmlns:a16="http://schemas.microsoft.com/office/drawing/2014/main" val="10007"/>
                  </a:ext>
                </a:extLst>
              </a:tr>
            </a:tbl>
          </a:graphicData>
        </a:graphic>
      </p:graphicFrame>
      <p:sp>
        <p:nvSpPr>
          <p:cNvPr id="626" name="Google Shape;626;p81"/>
          <p:cNvSpPr txBox="1"/>
          <p:nvPr/>
        </p:nvSpPr>
        <p:spPr>
          <a:xfrm>
            <a:off x="2050686" y="281640"/>
            <a:ext cx="5671709"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700" b="1">
                <a:solidFill>
                  <a:srgbClr val="000000"/>
                </a:solidFill>
                <a:latin typeface="Century Schoolbook"/>
                <a:ea typeface="Century Schoolbook"/>
                <a:cs typeface="Century Schoolbook"/>
                <a:sym typeface="Century Schoolbook"/>
              </a:rPr>
              <a:t>FY20 Strategic Plan Break-out</a:t>
            </a:r>
            <a:endParaRPr/>
          </a:p>
        </p:txBody>
      </p:sp>
      <p:sp>
        <p:nvSpPr>
          <p:cNvPr id="627" name="Google Shape;627;p81"/>
          <p:cNvSpPr txBox="1">
            <a:spLocks noGrp="1"/>
          </p:cNvSpPr>
          <p:nvPr>
            <p:ph type="sldNum" idx="12"/>
          </p:nvPr>
        </p:nvSpPr>
        <p:spPr>
          <a:xfrm>
            <a:off x="8736013" y="5607595"/>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5F5F5"/>
                </a:solidFill>
              </a:rPr>
              <a:t>25</a:t>
            </a:fld>
            <a:endParaRPr>
              <a:solidFill>
                <a:srgbClr val="F5F5F5"/>
              </a:solidFill>
            </a:endParaRPr>
          </a:p>
        </p:txBody>
      </p:sp>
    </p:spTree>
    <p:extLst>
      <p:ext uri="{BB962C8B-B14F-4D97-AF65-F5344CB8AC3E}">
        <p14:creationId xmlns:p14="http://schemas.microsoft.com/office/powerpoint/2010/main" val="72390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700"/>
              <a:buFont typeface="Century Schoolbook"/>
              <a:buNone/>
            </a:pPr>
            <a:r>
              <a:rPr lang="en-US" sz="2700" b="1">
                <a:latin typeface="Century Schoolbook"/>
                <a:ea typeface="Century Schoolbook"/>
                <a:cs typeface="Century Schoolbook"/>
                <a:sym typeface="Century Schoolbook"/>
              </a:rPr>
              <a:t>Plan for FY20 Leveling Reserve</a:t>
            </a:r>
            <a:endParaRPr sz="2700" b="1">
              <a:latin typeface="Century Schoolbook"/>
              <a:ea typeface="Century Schoolbook"/>
              <a:cs typeface="Century Schoolbook"/>
              <a:sym typeface="Century Schoolbook"/>
            </a:endParaRPr>
          </a:p>
        </p:txBody>
      </p:sp>
      <p:graphicFrame>
        <p:nvGraphicFramePr>
          <p:cNvPr id="644" name="Google Shape;644;p83"/>
          <p:cNvGraphicFramePr/>
          <p:nvPr>
            <p:extLst>
              <p:ext uri="{D42A27DB-BD31-4B8C-83A1-F6EECF244321}">
                <p14:modId xmlns:p14="http://schemas.microsoft.com/office/powerpoint/2010/main" val="3966112783"/>
              </p:ext>
            </p:extLst>
          </p:nvPr>
        </p:nvGraphicFramePr>
        <p:xfrm>
          <a:off x="1145127" y="1554478"/>
          <a:ext cx="7196975" cy="3634538"/>
        </p:xfrm>
        <a:graphic>
          <a:graphicData uri="http://schemas.openxmlformats.org/drawingml/2006/table">
            <a:tbl>
              <a:tblPr firstRow="1" bandRow="1">
                <a:noFill/>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0">
                  <a:extLst>
                    <a:ext uri="{9D8B030D-6E8A-4147-A177-3AD203B41FA5}">
                      <a16:colId xmlns:a16="http://schemas.microsoft.com/office/drawing/2014/main" val="20003"/>
                    </a:ext>
                  </a:extLst>
                </a:gridCol>
                <a:gridCol w="1215525">
                  <a:extLst>
                    <a:ext uri="{9D8B030D-6E8A-4147-A177-3AD203B41FA5}">
                      <a16:colId xmlns:a16="http://schemas.microsoft.com/office/drawing/2014/main" val="20004"/>
                    </a:ext>
                  </a:extLst>
                </a:gridCol>
              </a:tblGrid>
              <a:tr h="573250">
                <a:tc>
                  <a:txBody>
                    <a:bodyPr/>
                    <a:lstStyle/>
                    <a:p>
                      <a:pPr marL="0" marR="0" lvl="0" indent="0" algn="ctr" rtl="0">
                        <a:spcBef>
                          <a:spcPts val="0"/>
                        </a:spcBef>
                        <a:spcAft>
                          <a:spcPts val="0"/>
                        </a:spcAft>
                        <a:buNone/>
                      </a:pPr>
                      <a:r>
                        <a:rPr lang="en-US" sz="1400" u="none" strike="noStrike" cap="none">
                          <a:latin typeface="Calibri"/>
                          <a:ea typeface="Calibri"/>
                          <a:cs typeface="Calibri"/>
                          <a:sym typeface="Calibri"/>
                        </a:rPr>
                        <a:t>Priorities</a:t>
                      </a:r>
                      <a:endParaRPr sz="1400" u="none" strike="noStrike" cap="none">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u="none" strike="noStrike" cap="none">
                          <a:latin typeface="Calibri"/>
                          <a:ea typeface="Calibri"/>
                          <a:cs typeface="Calibri"/>
                          <a:sym typeface="Calibri"/>
                        </a:rPr>
                        <a:t>Focus Area</a:t>
                      </a:r>
                      <a:endParaRPr/>
                    </a:p>
                  </a:txBody>
                  <a:tcPr marL="68575" marR="68575" marT="34300" marB="34300" anchor="ctr"/>
                </a:tc>
                <a:tc>
                  <a:txBody>
                    <a:bodyPr/>
                    <a:lstStyle/>
                    <a:p>
                      <a:pPr marL="0" marR="0" lvl="0" indent="0" algn="ctr" rtl="0">
                        <a:spcBef>
                          <a:spcPts val="0"/>
                        </a:spcBef>
                        <a:spcAft>
                          <a:spcPts val="0"/>
                        </a:spcAft>
                        <a:buNone/>
                      </a:pPr>
                      <a:r>
                        <a:rPr lang="en-US" sz="1400" u="none" strike="noStrike" cap="none">
                          <a:latin typeface="Calibri"/>
                          <a:ea typeface="Calibri"/>
                          <a:cs typeface="Calibri"/>
                          <a:sym typeface="Calibri"/>
                        </a:rPr>
                        <a:t>Strategies</a:t>
                      </a:r>
                      <a:endParaRPr sz="1400" u="none" strike="noStrike" cap="none">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b="1" u="none" strike="noStrike" cap="none">
                          <a:solidFill>
                            <a:schemeClr val="lt1"/>
                          </a:solidFill>
                          <a:latin typeface="Calibri"/>
                          <a:ea typeface="Calibri"/>
                          <a:cs typeface="Calibri"/>
                          <a:sym typeface="Calibri"/>
                        </a:rPr>
                        <a:t>Requests</a:t>
                      </a:r>
                      <a:endParaRPr sz="1400" b="1" u="none" strike="noStrike" cap="none">
                        <a:solidFill>
                          <a:schemeClr val="lt1"/>
                        </a:solidFill>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u="none" strike="noStrike" cap="none">
                          <a:latin typeface="Calibri"/>
                          <a:ea typeface="Calibri"/>
                          <a:cs typeface="Calibri"/>
                          <a:sym typeface="Calibri"/>
                        </a:rPr>
                        <a:t>Amount</a:t>
                      </a:r>
                      <a:endParaRPr sz="1400" u="none" strike="noStrike" cap="none">
                        <a:latin typeface="Calibri"/>
                        <a:ea typeface="Calibri"/>
                        <a:cs typeface="Calibri"/>
                        <a:sym typeface="Calibri"/>
                      </a:endParaRPr>
                    </a:p>
                  </a:txBody>
                  <a:tcPr marL="68575" marR="68575" marT="34300" marB="34300" anchor="ctr"/>
                </a:tc>
                <a:extLst>
                  <a:ext uri="{0D108BD9-81ED-4DB2-BD59-A6C34878D82A}">
                    <a16:rowId xmlns:a16="http://schemas.microsoft.com/office/drawing/2014/main" val="10000"/>
                  </a:ext>
                </a:extLst>
              </a:tr>
              <a:tr h="3321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smtClean="0">
                          <a:solidFill>
                            <a:schemeClr val="dk1"/>
                          </a:solidFill>
                          <a:latin typeface="Montserrat"/>
                          <a:ea typeface="Montserrat"/>
                          <a:cs typeface="Montserrat"/>
                          <a:sym typeface="Montserrat"/>
                        </a:rPr>
                        <a:t>Improve Teacher Efficacy in IB and Core Content Areas</a:t>
                      </a: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Professional Development on Researched</a:t>
                      </a:r>
                      <a:r>
                        <a:rPr lang="en-US" sz="800" baseline="0" dirty="0" smtClean="0"/>
                        <a:t> evidenced instructional practices</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Send a team to International Literacy Annual Conference</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$25,000</a:t>
                      </a:r>
                      <a:endParaRPr sz="800" dirty="0"/>
                    </a:p>
                  </a:txBody>
                  <a:tcPr marL="68575" marR="68575" marT="34300" marB="34300" anchor="ctr"/>
                </a:tc>
                <a:extLst>
                  <a:ext uri="{0D108BD9-81ED-4DB2-BD59-A6C34878D82A}">
                    <a16:rowId xmlns:a16="http://schemas.microsoft.com/office/drawing/2014/main" val="10002"/>
                  </a:ext>
                </a:extLst>
              </a:tr>
              <a:tr h="33212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txBody>
                  <a:tcPr marL="68575" marR="68575" marT="34300" marB="34300" anchor="ctr"/>
                </a:tc>
                <a:tc>
                  <a:txBody>
                    <a:bodyPr/>
                    <a:lstStyle/>
                    <a:p>
                      <a:pPr marL="0" marR="0" lvl="0" indent="0" algn="l" rtl="0">
                        <a:spcBef>
                          <a:spcPts val="0"/>
                        </a:spcBef>
                        <a:spcAft>
                          <a:spcPts val="0"/>
                        </a:spcAft>
                        <a:buNone/>
                      </a:pPr>
                      <a:r>
                        <a:rPr lang="en-US" sz="800" dirty="0" smtClean="0"/>
                        <a:t>Balanced Literacy Curriculum </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Materials such as</a:t>
                      </a:r>
                      <a:r>
                        <a:rPr lang="en-US" sz="800" baseline="0" dirty="0" smtClean="0"/>
                        <a:t> larger Leveled Library</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$25,000</a:t>
                      </a:r>
                      <a:endParaRPr sz="800" dirty="0"/>
                    </a:p>
                  </a:txBody>
                  <a:tcPr marL="68575" marR="68575" marT="34300" marB="34300" anchor="ctr"/>
                </a:tc>
                <a:extLst>
                  <a:ext uri="{0D108BD9-81ED-4DB2-BD59-A6C34878D82A}">
                    <a16:rowId xmlns:a16="http://schemas.microsoft.com/office/drawing/2014/main" val="10003"/>
                  </a:ext>
                </a:extLst>
              </a:tr>
              <a:tr h="33212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smtClean="0"/>
                        <a:t>Implement IB and CORE Content</a:t>
                      </a:r>
                    </a:p>
                    <a:p>
                      <a:pPr marL="0" marR="0" lvl="0" indent="0" algn="l" rtl="0">
                        <a:spcBef>
                          <a:spcPts val="0"/>
                        </a:spcBef>
                        <a:spcAft>
                          <a:spcPts val="0"/>
                        </a:spcAft>
                        <a:buNone/>
                      </a:pPr>
                      <a:endParaRPr lang="en-US" sz="800" dirty="0"/>
                    </a:p>
                  </a:txBody>
                  <a:tcPr marL="68575" marR="68575" marT="34300" marB="34300" anchor="ctr"/>
                </a:tc>
                <a:tc>
                  <a:txBody>
                    <a:bodyPr/>
                    <a:lstStyle/>
                    <a:p>
                      <a:pPr marL="0" marR="0" lvl="0" indent="0" algn="l" rtl="0">
                        <a:spcBef>
                          <a:spcPts val="0"/>
                        </a:spcBef>
                        <a:spcAft>
                          <a:spcPts val="0"/>
                        </a:spcAft>
                        <a:buNone/>
                      </a:pPr>
                      <a:r>
                        <a:rPr lang="en-US" sz="800" dirty="0" smtClean="0"/>
                        <a:t>Instructional and Consumable materials for the Early Learning Center</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$21,000</a:t>
                      </a:r>
                      <a:endParaRPr lang="en-US" sz="800" dirty="0"/>
                    </a:p>
                  </a:txBody>
                  <a:tcPr marL="68575" marR="68575" marT="34300" marB="34300" anchor="ctr"/>
                </a:tc>
                <a:extLst>
                  <a:ext uri="{0D108BD9-81ED-4DB2-BD59-A6C34878D82A}">
                    <a16:rowId xmlns:a16="http://schemas.microsoft.com/office/drawing/2014/main" val="10005"/>
                  </a:ext>
                </a:extLst>
              </a:tr>
              <a:tr h="332125">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ctr" rtl="0">
                        <a:spcBef>
                          <a:spcPts val="0"/>
                        </a:spcBef>
                        <a:spcAft>
                          <a:spcPts val="0"/>
                        </a:spcAft>
                        <a:buNone/>
                      </a:pPr>
                      <a:endParaRPr sz="800"/>
                    </a:p>
                  </a:txBody>
                  <a:tcPr marL="68575" marR="68575" marT="34300" marB="34300" anchor="ctr"/>
                </a:tc>
                <a:tc>
                  <a:txBody>
                    <a:bodyPr/>
                    <a:lstStyle/>
                    <a:p>
                      <a:pPr marL="0" marR="0" lvl="0" indent="0" algn="ctr"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6"/>
                  </a:ext>
                </a:extLst>
              </a:tr>
              <a:tr h="410023">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7"/>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8"/>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9"/>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extLst>
                  <a:ext uri="{0D108BD9-81ED-4DB2-BD59-A6C34878D82A}">
                    <a16:rowId xmlns:a16="http://schemas.microsoft.com/office/drawing/2014/main" val="10010"/>
                  </a:ext>
                </a:extLst>
              </a:tr>
            </a:tbl>
          </a:graphicData>
        </a:graphic>
      </p:graphicFrame>
      <p:sp>
        <p:nvSpPr>
          <p:cNvPr id="645" name="Google Shape;645;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27056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700"/>
              <a:buFont typeface="Century Schoolbook"/>
              <a:buNone/>
            </a:pPr>
            <a:r>
              <a:rPr lang="en-US" sz="2700" b="1">
                <a:latin typeface="Century Schoolbook"/>
                <a:ea typeface="Century Schoolbook"/>
                <a:cs typeface="Century Schoolbook"/>
                <a:sym typeface="Century Schoolbook"/>
              </a:rPr>
              <a:t>Plan for FY20</a:t>
            </a:r>
            <a:br>
              <a:rPr lang="en-US" sz="2700" b="1">
                <a:latin typeface="Century Schoolbook"/>
                <a:ea typeface="Century Schoolbook"/>
                <a:cs typeface="Century Schoolbook"/>
                <a:sym typeface="Century Schoolbook"/>
              </a:rPr>
            </a:br>
            <a:r>
              <a:rPr lang="en-US" sz="2700" b="1">
                <a:latin typeface="Century Schoolbook"/>
                <a:ea typeface="Century Schoolbook"/>
                <a:cs typeface="Century Schoolbook"/>
                <a:sym typeface="Century Schoolbook"/>
              </a:rPr>
              <a:t> Title I Holdback and Family Engagement Funds</a:t>
            </a:r>
            <a:endParaRPr sz="2700" b="1">
              <a:latin typeface="Century Schoolbook"/>
              <a:ea typeface="Century Schoolbook"/>
              <a:cs typeface="Century Schoolbook"/>
              <a:sym typeface="Century Schoolbook"/>
            </a:endParaRPr>
          </a:p>
        </p:txBody>
      </p:sp>
      <p:graphicFrame>
        <p:nvGraphicFramePr>
          <p:cNvPr id="652" name="Google Shape;652;p84"/>
          <p:cNvGraphicFramePr/>
          <p:nvPr>
            <p:extLst>
              <p:ext uri="{D42A27DB-BD31-4B8C-83A1-F6EECF244321}">
                <p14:modId xmlns:p14="http://schemas.microsoft.com/office/powerpoint/2010/main" val="3281640037"/>
              </p:ext>
            </p:extLst>
          </p:nvPr>
        </p:nvGraphicFramePr>
        <p:xfrm>
          <a:off x="1145127" y="1554478"/>
          <a:ext cx="7196975" cy="3634130"/>
        </p:xfrm>
        <a:graphic>
          <a:graphicData uri="http://schemas.openxmlformats.org/drawingml/2006/table">
            <a:tbl>
              <a:tblPr firstRow="1" bandRow="1">
                <a:noFill/>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0">
                  <a:extLst>
                    <a:ext uri="{9D8B030D-6E8A-4147-A177-3AD203B41FA5}">
                      <a16:colId xmlns:a16="http://schemas.microsoft.com/office/drawing/2014/main" val="20003"/>
                    </a:ext>
                  </a:extLst>
                </a:gridCol>
                <a:gridCol w="1215525">
                  <a:extLst>
                    <a:ext uri="{9D8B030D-6E8A-4147-A177-3AD203B41FA5}">
                      <a16:colId xmlns:a16="http://schemas.microsoft.com/office/drawing/2014/main" val="20004"/>
                    </a:ext>
                  </a:extLst>
                </a:gridCol>
              </a:tblGrid>
              <a:tr h="573250">
                <a:tc>
                  <a:txBody>
                    <a:bodyPr/>
                    <a:lstStyle/>
                    <a:p>
                      <a:pPr marL="0" marR="0" lvl="0" indent="0" algn="ctr" rtl="0">
                        <a:spcBef>
                          <a:spcPts val="0"/>
                        </a:spcBef>
                        <a:spcAft>
                          <a:spcPts val="0"/>
                        </a:spcAft>
                        <a:buNone/>
                      </a:pPr>
                      <a:r>
                        <a:rPr lang="en-US" sz="1400">
                          <a:latin typeface="Calibri"/>
                          <a:ea typeface="Calibri"/>
                          <a:cs typeface="Calibri"/>
                          <a:sym typeface="Calibri"/>
                        </a:rPr>
                        <a:t>Priorities</a:t>
                      </a:r>
                      <a:endParaRPr sz="1400">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a:latin typeface="Calibri"/>
                          <a:ea typeface="Calibri"/>
                          <a:cs typeface="Calibri"/>
                          <a:sym typeface="Calibri"/>
                        </a:rPr>
                        <a:t>Focus Area</a:t>
                      </a:r>
                      <a:endParaRPr/>
                    </a:p>
                  </a:txBody>
                  <a:tcPr marL="68575" marR="68575" marT="34300" marB="34300" anchor="ctr"/>
                </a:tc>
                <a:tc>
                  <a:txBody>
                    <a:bodyPr/>
                    <a:lstStyle/>
                    <a:p>
                      <a:pPr marL="0" marR="0" lvl="0" indent="0" algn="ctr" rtl="0">
                        <a:spcBef>
                          <a:spcPts val="0"/>
                        </a:spcBef>
                        <a:spcAft>
                          <a:spcPts val="0"/>
                        </a:spcAft>
                        <a:buNone/>
                      </a:pPr>
                      <a:r>
                        <a:rPr lang="en-US" sz="1400">
                          <a:latin typeface="Calibri"/>
                          <a:ea typeface="Calibri"/>
                          <a:cs typeface="Calibri"/>
                          <a:sym typeface="Calibri"/>
                        </a:rPr>
                        <a:t>Strategies</a:t>
                      </a:r>
                      <a:endParaRPr sz="1400">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Requests</a:t>
                      </a:r>
                      <a:endParaRPr sz="1400" b="1">
                        <a:solidFill>
                          <a:schemeClr val="lt1"/>
                        </a:solidFill>
                        <a:latin typeface="Calibri"/>
                        <a:ea typeface="Calibri"/>
                        <a:cs typeface="Calibri"/>
                        <a:sym typeface="Calibri"/>
                      </a:endParaRPr>
                    </a:p>
                  </a:txBody>
                  <a:tcPr marL="68575" marR="68575" marT="34300" marB="34300" anchor="ctr"/>
                </a:tc>
                <a:tc>
                  <a:txBody>
                    <a:bodyPr/>
                    <a:lstStyle/>
                    <a:p>
                      <a:pPr marL="0" marR="0" lvl="0" indent="0" algn="ctr" rtl="0">
                        <a:spcBef>
                          <a:spcPts val="0"/>
                        </a:spcBef>
                        <a:spcAft>
                          <a:spcPts val="0"/>
                        </a:spcAft>
                        <a:buNone/>
                      </a:pPr>
                      <a:r>
                        <a:rPr lang="en-US" sz="1400">
                          <a:latin typeface="Calibri"/>
                          <a:ea typeface="Calibri"/>
                          <a:cs typeface="Calibri"/>
                          <a:sym typeface="Calibri"/>
                        </a:rPr>
                        <a:t>Amount</a:t>
                      </a:r>
                      <a:endParaRPr sz="1400">
                        <a:latin typeface="Calibri"/>
                        <a:ea typeface="Calibri"/>
                        <a:cs typeface="Calibri"/>
                        <a:sym typeface="Calibri"/>
                      </a:endParaRPr>
                    </a:p>
                  </a:txBody>
                  <a:tcPr marL="68575" marR="68575" marT="34300" marB="34300" anchor="ctr"/>
                </a:tc>
                <a:extLst>
                  <a:ext uri="{0D108BD9-81ED-4DB2-BD59-A6C34878D82A}">
                    <a16:rowId xmlns:a16="http://schemas.microsoft.com/office/drawing/2014/main" val="10000"/>
                  </a:ext>
                </a:extLst>
              </a:tr>
              <a:tr h="332125">
                <a:tc>
                  <a:txBody>
                    <a:bodyPr/>
                    <a:lstStyle/>
                    <a:p>
                      <a:pPr marL="0" marR="0" lvl="0" indent="0" algn="l" rtl="0">
                        <a:spcBef>
                          <a:spcPts val="0"/>
                        </a:spcBef>
                        <a:spcAft>
                          <a:spcPts val="0"/>
                        </a:spcAft>
                        <a:buNone/>
                      </a:pPr>
                      <a:r>
                        <a:rPr lang="en-US" sz="800" dirty="0" smtClean="0"/>
                        <a:t>Inform and engage the school Community</a:t>
                      </a:r>
                      <a:endParaRPr sz="800" dirty="0"/>
                    </a:p>
                  </a:txBody>
                  <a:tcPr marL="68575" marR="68575" marT="34300" marB="34300" anchor="ctr"/>
                </a:tc>
                <a:tc>
                  <a:txBody>
                    <a:bodyPr/>
                    <a:lstStyle/>
                    <a:p>
                      <a:pPr marL="0" marR="0" lvl="0" indent="0" algn="ctr" rtl="0">
                        <a:spcBef>
                          <a:spcPts val="0"/>
                        </a:spcBef>
                        <a:spcAft>
                          <a:spcPts val="0"/>
                        </a:spcAft>
                        <a:buNone/>
                      </a:pPr>
                      <a:r>
                        <a:rPr lang="en-US" sz="1100" b="0" i="0" dirty="0" smtClean="0">
                          <a:solidFill>
                            <a:schemeClr val="tx1"/>
                          </a:solidFill>
                          <a:latin typeface="Calibri"/>
                          <a:ea typeface="Calibri"/>
                          <a:cs typeface="Calibri"/>
                          <a:sym typeface="Calibri"/>
                        </a:rPr>
                        <a:t>Culture</a:t>
                      </a:r>
                      <a:endParaRPr sz="1100" b="0" i="0" dirty="0">
                        <a:solidFill>
                          <a:schemeClr val="tx1"/>
                        </a:solidFill>
                        <a:latin typeface="Calibri"/>
                        <a:ea typeface="Calibri"/>
                        <a:cs typeface="Calibri"/>
                        <a:sym typeface="Calibri"/>
                      </a:endParaRPr>
                    </a:p>
                  </a:txBody>
                  <a:tcPr marL="68575" marR="68575" marT="34300" marB="34300" anchor="ctr"/>
                </a:tc>
                <a:tc>
                  <a:txBody>
                    <a:bodyPr/>
                    <a:lstStyle/>
                    <a:p>
                      <a:pPr marL="0" marR="0" lvl="0" indent="0" algn="l" rtl="0">
                        <a:spcBef>
                          <a:spcPts val="0"/>
                        </a:spcBef>
                        <a:spcAft>
                          <a:spcPts val="0"/>
                        </a:spcAft>
                        <a:buNone/>
                      </a:pPr>
                      <a:r>
                        <a:rPr lang="en-US" sz="1100" b="0" i="0" dirty="0" smtClean="0">
                          <a:solidFill>
                            <a:schemeClr val="tx1"/>
                          </a:solidFill>
                          <a:latin typeface="Calibri"/>
                          <a:ea typeface="Calibri"/>
                          <a:cs typeface="Calibri"/>
                          <a:sym typeface="Calibri"/>
                        </a:rPr>
                        <a:t>Family nights </a:t>
                      </a:r>
                      <a:endParaRPr sz="1100" b="0" i="0" dirty="0">
                        <a:solidFill>
                          <a:schemeClr val="tx1"/>
                        </a:solidFill>
                        <a:latin typeface="Calibri"/>
                        <a:ea typeface="Calibri"/>
                        <a:cs typeface="Calibri"/>
                        <a:sym typeface="Calibri"/>
                      </a:endParaRPr>
                    </a:p>
                  </a:txBody>
                  <a:tcPr marL="68575" marR="68575" marT="34300" marB="34300" anchor="ctr"/>
                </a:tc>
                <a:tc>
                  <a:txBody>
                    <a:bodyPr/>
                    <a:lstStyle/>
                    <a:p>
                      <a:pPr marL="0" marR="0" lvl="0" indent="0" algn="l" rtl="0">
                        <a:spcBef>
                          <a:spcPts val="0"/>
                        </a:spcBef>
                        <a:spcAft>
                          <a:spcPts val="0"/>
                        </a:spcAft>
                        <a:buNone/>
                      </a:pPr>
                      <a:r>
                        <a:rPr lang="en-US" sz="1100" b="0" i="0" dirty="0" smtClean="0">
                          <a:solidFill>
                            <a:schemeClr val="tx1"/>
                          </a:solidFill>
                          <a:latin typeface="Calibri"/>
                          <a:ea typeface="Calibri"/>
                          <a:cs typeface="Calibri"/>
                          <a:sym typeface="Calibri"/>
                        </a:rPr>
                        <a:t>Transportation for informational events.</a:t>
                      </a:r>
                      <a:endParaRPr lang="en-US" sz="1100" b="0" i="0" dirty="0">
                        <a:solidFill>
                          <a:schemeClr val="tx1"/>
                        </a:solidFill>
                        <a:latin typeface="Calibri"/>
                        <a:ea typeface="Calibri"/>
                        <a:cs typeface="Calibri"/>
                        <a:sym typeface="Calibri"/>
                      </a:endParaRPr>
                    </a:p>
                  </a:txBody>
                  <a:tcPr marL="68575" marR="68575" marT="34300" marB="34300" anchor="ctr"/>
                </a:tc>
                <a:tc>
                  <a:txBody>
                    <a:bodyPr/>
                    <a:lstStyle/>
                    <a:p>
                      <a:pPr marL="0" marR="0" lvl="0" indent="0" algn="l" rtl="0">
                        <a:spcBef>
                          <a:spcPts val="0"/>
                        </a:spcBef>
                        <a:spcAft>
                          <a:spcPts val="0"/>
                        </a:spcAft>
                        <a:buNone/>
                      </a:pPr>
                      <a:r>
                        <a:rPr lang="en-US" sz="800" dirty="0" smtClean="0"/>
                        <a:t>3,500</a:t>
                      </a:r>
                      <a:endParaRPr sz="800" dirty="0"/>
                    </a:p>
                  </a:txBody>
                  <a:tcPr marL="68575" marR="68575" marT="34300" marB="34300" anchor="ctr"/>
                </a:tc>
                <a:extLst>
                  <a:ext uri="{0D108BD9-81ED-4DB2-BD59-A6C34878D82A}">
                    <a16:rowId xmlns:a16="http://schemas.microsoft.com/office/drawing/2014/main" val="10002"/>
                  </a:ext>
                </a:extLst>
              </a:tr>
              <a:tr h="332125">
                <a:tc>
                  <a:txBody>
                    <a:bodyPr/>
                    <a:lstStyle/>
                    <a:p>
                      <a:pPr marL="0" marR="0" lvl="0" indent="0" algn="l" rtl="0">
                        <a:spcBef>
                          <a:spcPts val="0"/>
                        </a:spcBef>
                        <a:spcAft>
                          <a:spcPts val="0"/>
                        </a:spcAft>
                        <a:buNone/>
                      </a:pPr>
                      <a:r>
                        <a:rPr lang="en-US" sz="800" dirty="0" smtClean="0"/>
                        <a:t>Inform and engage the school Community</a:t>
                      </a:r>
                      <a:endParaRPr sz="800" dirty="0"/>
                    </a:p>
                  </a:txBody>
                  <a:tcPr marL="68575" marR="68575" marT="34300" marB="34300" anchor="ctr"/>
                </a:tc>
                <a:tc>
                  <a:txBody>
                    <a:bodyPr/>
                    <a:lstStyle/>
                    <a:p>
                      <a:pPr marL="0" marR="0" lvl="0" indent="0" algn="ctr" rtl="0">
                        <a:spcBef>
                          <a:spcPts val="0"/>
                        </a:spcBef>
                        <a:spcAft>
                          <a:spcPts val="0"/>
                        </a:spcAft>
                        <a:buNone/>
                      </a:pPr>
                      <a:r>
                        <a:rPr lang="en-US" sz="1100" b="0" i="0" dirty="0" smtClean="0">
                          <a:solidFill>
                            <a:schemeClr val="tx1"/>
                          </a:solidFill>
                          <a:latin typeface="Calibri"/>
                          <a:ea typeface="Calibri"/>
                          <a:cs typeface="Calibri"/>
                          <a:sym typeface="Calibri"/>
                        </a:rPr>
                        <a:t>Culture</a:t>
                      </a:r>
                      <a:endParaRPr sz="1100" b="0" i="0" dirty="0">
                        <a:solidFill>
                          <a:schemeClr val="tx1"/>
                        </a:solidFill>
                        <a:latin typeface="Calibri"/>
                        <a:ea typeface="Calibri"/>
                        <a:cs typeface="Calibri"/>
                        <a:sym typeface="Calibri"/>
                      </a:endParaRPr>
                    </a:p>
                  </a:txBody>
                  <a:tcPr marL="68575" marR="68575" marT="34300" marB="34300" anchor="ctr"/>
                </a:tc>
                <a:tc>
                  <a:txBody>
                    <a:bodyPr/>
                    <a:lstStyle/>
                    <a:p>
                      <a:pPr marL="0" marR="0" lvl="0" indent="0" algn="l" rtl="0">
                        <a:spcBef>
                          <a:spcPts val="0"/>
                        </a:spcBef>
                        <a:spcAft>
                          <a:spcPts val="0"/>
                        </a:spcAft>
                        <a:buNone/>
                      </a:pPr>
                      <a:r>
                        <a:rPr lang="en-US" sz="1100" b="0" i="0" dirty="0" smtClean="0">
                          <a:solidFill>
                            <a:schemeClr val="tx1"/>
                          </a:solidFill>
                          <a:latin typeface="Calibri"/>
                          <a:ea typeface="Calibri"/>
                          <a:cs typeface="Calibri"/>
                          <a:sym typeface="Calibri"/>
                        </a:rPr>
                        <a:t>Family nights </a:t>
                      </a:r>
                      <a:endParaRPr sz="1100" b="0" i="0" dirty="0">
                        <a:solidFill>
                          <a:schemeClr val="tx1"/>
                        </a:solidFill>
                        <a:latin typeface="Calibri"/>
                        <a:ea typeface="Calibri"/>
                        <a:cs typeface="Calibri"/>
                        <a:sym typeface="Calibri"/>
                      </a:endParaRPr>
                    </a:p>
                  </a:txBody>
                  <a:tcPr marL="68575" marR="68575" marT="34300" marB="34300" anchor="ctr"/>
                </a:tc>
                <a:tc>
                  <a:txBody>
                    <a:bodyPr/>
                    <a:lstStyle/>
                    <a:p>
                      <a:pPr marL="0" marR="0" lvl="0" indent="0" algn="l" rtl="0">
                        <a:spcBef>
                          <a:spcPts val="0"/>
                        </a:spcBef>
                        <a:spcAft>
                          <a:spcPts val="0"/>
                        </a:spcAft>
                        <a:buNone/>
                      </a:pPr>
                      <a:r>
                        <a:rPr lang="en-US" sz="800" dirty="0" smtClean="0"/>
                        <a:t>Materials</a:t>
                      </a:r>
                      <a:r>
                        <a:rPr lang="en-US" sz="800" baseline="0" dirty="0" smtClean="0"/>
                        <a:t> for printing etc. </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3,000</a:t>
                      </a:r>
                      <a:endParaRPr sz="800" dirty="0"/>
                    </a:p>
                  </a:txBody>
                  <a:tcPr marL="68575" marR="68575" marT="34300" marB="34300" anchor="ctr"/>
                </a:tc>
                <a:extLst>
                  <a:ext uri="{0D108BD9-81ED-4DB2-BD59-A6C34878D82A}">
                    <a16:rowId xmlns:a16="http://schemas.microsoft.com/office/drawing/2014/main" val="10003"/>
                  </a:ext>
                </a:extLst>
              </a:tr>
              <a:tr h="332125">
                <a:tc>
                  <a:txBody>
                    <a:bodyPr/>
                    <a:lstStyle/>
                    <a:p>
                      <a:pPr marL="0" marR="0" lvl="0" indent="0" algn="l" rtl="0">
                        <a:spcBef>
                          <a:spcPts val="0"/>
                        </a:spcBef>
                        <a:spcAft>
                          <a:spcPts val="0"/>
                        </a:spcAft>
                        <a:buNone/>
                      </a:pPr>
                      <a:r>
                        <a:rPr lang="en-US" sz="800" dirty="0" smtClean="0">
                          <a:latin typeface="Montserrat"/>
                          <a:ea typeface="Montserrat"/>
                          <a:cs typeface="Montserrat"/>
                          <a:sym typeface="Montserrat"/>
                        </a:rPr>
                        <a:t>Close the achievement gap</a:t>
                      </a:r>
                      <a:endParaRPr sz="800" dirty="0"/>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u="none" strike="noStrike" cap="none" dirty="0" smtClean="0">
                          <a:latin typeface="Calibri"/>
                          <a:ea typeface="Calibri"/>
                          <a:cs typeface="Calibri"/>
                          <a:sym typeface="Calibri"/>
                        </a:rPr>
                        <a:t>Academic Program</a:t>
                      </a:r>
                      <a:endParaRPr lang="en-US" sz="800" dirty="0" smtClean="0">
                        <a:latin typeface="Calibri"/>
                        <a:ea typeface="Calibri"/>
                        <a:cs typeface="Calibri"/>
                        <a:sym typeface="Calibri"/>
                      </a:endParaRPr>
                    </a:p>
                  </a:txBody>
                  <a:tcPr marL="68575" marR="68575" marT="34300" marB="3430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smtClean="0"/>
                        <a:t>Implement IB and CORE Content</a:t>
                      </a:r>
                    </a:p>
                  </a:txBody>
                  <a:tcPr marL="68575" marR="68575" marT="34300" marB="34300" anchor="ctr"/>
                </a:tc>
                <a:tc>
                  <a:txBody>
                    <a:bodyPr/>
                    <a:lstStyle/>
                    <a:p>
                      <a:pPr marL="0" marR="0" lvl="0" indent="0" algn="l" rtl="0">
                        <a:spcBef>
                          <a:spcPts val="0"/>
                        </a:spcBef>
                        <a:spcAft>
                          <a:spcPts val="0"/>
                        </a:spcAft>
                        <a:buNone/>
                      </a:pPr>
                      <a:r>
                        <a:rPr lang="en-US" sz="800" dirty="0" smtClean="0"/>
                        <a:t>Necessary consumable materials for teachers</a:t>
                      </a:r>
                      <a:endParaRPr sz="800" dirty="0"/>
                    </a:p>
                  </a:txBody>
                  <a:tcPr marL="68575" marR="68575" marT="34300" marB="34300" anchor="ctr"/>
                </a:tc>
                <a:tc>
                  <a:txBody>
                    <a:bodyPr/>
                    <a:lstStyle/>
                    <a:p>
                      <a:pPr marL="0" marR="0" lvl="0" indent="0" algn="l" rtl="0">
                        <a:spcBef>
                          <a:spcPts val="0"/>
                        </a:spcBef>
                        <a:spcAft>
                          <a:spcPts val="0"/>
                        </a:spcAft>
                        <a:buNone/>
                      </a:pPr>
                      <a:r>
                        <a:rPr lang="en-US" sz="800" dirty="0" smtClean="0"/>
                        <a:t>$21,000</a:t>
                      </a:r>
                      <a:endParaRPr sz="800" dirty="0"/>
                    </a:p>
                  </a:txBody>
                  <a:tcPr marL="68575" marR="68575" marT="34300" marB="34300" anchor="ctr"/>
                </a:tc>
                <a:extLst>
                  <a:ext uri="{0D108BD9-81ED-4DB2-BD59-A6C34878D82A}">
                    <a16:rowId xmlns:a16="http://schemas.microsoft.com/office/drawing/2014/main" val="10004"/>
                  </a:ext>
                </a:extLst>
              </a:tr>
              <a:tr h="332125">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5"/>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ctr" rtl="0">
                        <a:spcBef>
                          <a:spcPts val="0"/>
                        </a:spcBef>
                        <a:spcAft>
                          <a:spcPts val="0"/>
                        </a:spcAft>
                        <a:buNone/>
                      </a:pPr>
                      <a:endParaRPr sz="800"/>
                    </a:p>
                  </a:txBody>
                  <a:tcPr marL="68575" marR="68575" marT="34300" marB="34300" anchor="ctr"/>
                </a:tc>
                <a:tc>
                  <a:txBody>
                    <a:bodyPr/>
                    <a:lstStyle/>
                    <a:p>
                      <a:pPr marL="0" marR="0" lvl="0" indent="0" algn="ctr"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extLst>
                  <a:ext uri="{0D108BD9-81ED-4DB2-BD59-A6C34878D82A}">
                    <a16:rowId xmlns:a16="http://schemas.microsoft.com/office/drawing/2014/main" val="10006"/>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7"/>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8"/>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extLst>
                  <a:ext uri="{0D108BD9-81ED-4DB2-BD59-A6C34878D82A}">
                    <a16:rowId xmlns:a16="http://schemas.microsoft.com/office/drawing/2014/main" val="10009"/>
                  </a:ext>
                </a:extLst>
              </a:tr>
              <a:tr h="332125">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a:p>
                  </a:txBody>
                  <a:tcPr marL="68575" marR="68575" marT="34300" marB="34300" anchor="ctr"/>
                </a:tc>
                <a:tc>
                  <a:txBody>
                    <a:bodyPr/>
                    <a:lstStyle/>
                    <a:p>
                      <a:pPr marL="0" marR="0" lvl="0" indent="0" algn="l" rtl="0">
                        <a:spcBef>
                          <a:spcPts val="0"/>
                        </a:spcBef>
                        <a:spcAft>
                          <a:spcPts val="0"/>
                        </a:spcAft>
                        <a:buNone/>
                      </a:pPr>
                      <a:endParaRPr sz="800" dirty="0"/>
                    </a:p>
                  </a:txBody>
                  <a:tcPr marL="68575" marR="68575" marT="34300" marB="34300" anchor="ctr"/>
                </a:tc>
                <a:extLst>
                  <a:ext uri="{0D108BD9-81ED-4DB2-BD59-A6C34878D82A}">
                    <a16:rowId xmlns:a16="http://schemas.microsoft.com/office/drawing/2014/main" val="10010"/>
                  </a:ext>
                </a:extLst>
              </a:tr>
            </a:tbl>
          </a:graphicData>
        </a:graphic>
      </p:graphicFrame>
      <p:sp>
        <p:nvSpPr>
          <p:cNvPr id="653" name="Google Shape;653;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898344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5"/>
          <p:cNvSpPr txBox="1">
            <a:spLocks noGrp="1"/>
          </p:cNvSpPr>
          <p:nvPr>
            <p:ph type="subTitle" idx="1"/>
          </p:nvPr>
        </p:nvSpPr>
        <p:spPr>
          <a:xfrm>
            <a:off x="801858" y="1044528"/>
            <a:ext cx="8342142" cy="567215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2000"/>
              <a:buAutoNum type="arabicPeriod"/>
            </a:pPr>
            <a:r>
              <a:rPr lang="en-US" sz="2000" dirty="0">
                <a:solidFill>
                  <a:srgbClr val="000000"/>
                </a:solidFill>
                <a:latin typeface="Calibri"/>
                <a:ea typeface="Calibri"/>
                <a:cs typeface="Calibri"/>
                <a:sym typeface="Calibri"/>
              </a:rPr>
              <a:t>Are our school’s priorities (from your strategic plan) reflected in this budget? </a:t>
            </a:r>
            <a:endParaRPr sz="2000" dirty="0">
              <a:solidFill>
                <a:srgbClr val="000000"/>
              </a:solidFill>
              <a:latin typeface="Calibri"/>
              <a:ea typeface="Calibri"/>
              <a:cs typeface="Calibri"/>
              <a:sym typeface="Calibri"/>
            </a:endParaRPr>
          </a:p>
          <a:p>
            <a:pPr marL="800100" lvl="1" indent="-342900" algn="l" rtl="0">
              <a:spcBef>
                <a:spcPts val="0"/>
              </a:spcBef>
              <a:spcAft>
                <a:spcPts val="0"/>
              </a:spcAft>
              <a:buClr>
                <a:srgbClr val="000000"/>
              </a:buClr>
              <a:buSzPts val="2000"/>
              <a:buFont typeface="Calibri"/>
              <a:buAutoNum type="alphaLcPeriod"/>
            </a:pPr>
            <a:r>
              <a:rPr lang="en-US" sz="2000" dirty="0">
                <a:solidFill>
                  <a:srgbClr val="000000"/>
                </a:solidFill>
                <a:latin typeface="Calibri"/>
                <a:ea typeface="Calibri"/>
                <a:cs typeface="Calibri"/>
                <a:sym typeface="Calibri"/>
              </a:rPr>
              <a:t>Are new positions and/or resources included in the budget to address our major priorities? </a:t>
            </a:r>
            <a:endParaRPr dirty="0"/>
          </a:p>
          <a:p>
            <a:pPr marL="800100" lvl="1" indent="-342900" algn="l" rtl="0">
              <a:spcBef>
                <a:spcPts val="0"/>
              </a:spcBef>
              <a:spcAft>
                <a:spcPts val="0"/>
              </a:spcAft>
              <a:buClr>
                <a:srgbClr val="000000"/>
              </a:buClr>
              <a:buSzPts val="2000"/>
              <a:buFont typeface="Calibri"/>
              <a:buAutoNum type="alphaLcPeriod"/>
            </a:pPr>
            <a:r>
              <a:rPr lang="en-US" sz="2000" dirty="0">
                <a:solidFill>
                  <a:srgbClr val="000000"/>
                </a:solidFill>
                <a:latin typeface="Calibri"/>
                <a:ea typeface="Calibri"/>
                <a:cs typeface="Calibri"/>
                <a:sym typeface="Calibri"/>
              </a:rPr>
              <a:t>Do we know (as a team) the plan to support implementation of these priorities beyond the budget (ex. What strategies will be implemented)? </a:t>
            </a:r>
            <a:endParaRPr sz="2000" dirty="0">
              <a:solidFill>
                <a:srgbClr val="000000"/>
              </a:solidFill>
              <a:latin typeface="Calibri"/>
              <a:ea typeface="Calibri"/>
              <a:cs typeface="Calibri"/>
              <a:sym typeface="Calibri"/>
            </a:endParaRPr>
          </a:p>
          <a:p>
            <a:pPr marL="800100" lvl="1" indent="-342900" algn="l" rtl="0">
              <a:spcBef>
                <a:spcPts val="0"/>
              </a:spcBef>
              <a:spcAft>
                <a:spcPts val="0"/>
              </a:spcAft>
              <a:buClr>
                <a:srgbClr val="000000"/>
              </a:buClr>
              <a:buSzPts val="2000"/>
              <a:buFont typeface="Calibri"/>
              <a:buAutoNum type="alphaLcPeriod"/>
            </a:pPr>
            <a:r>
              <a:rPr lang="en-US" sz="2000" dirty="0">
                <a:solidFill>
                  <a:srgbClr val="000000"/>
                </a:solidFill>
                <a:latin typeface="Calibri"/>
                <a:ea typeface="Calibri"/>
                <a:cs typeface="Calibri"/>
                <a:sym typeface="Calibri"/>
              </a:rPr>
              <a:t>What tradeoffs are being made in order to support these priorities? </a:t>
            </a:r>
            <a:endParaRPr dirty="0"/>
          </a:p>
          <a:p>
            <a:pPr marL="0" lvl="0" indent="0" algn="l" rtl="0">
              <a:spcBef>
                <a:spcPts val="0"/>
              </a:spcBef>
              <a:spcAft>
                <a:spcPts val="0"/>
              </a:spcAft>
              <a:buClr>
                <a:srgbClr val="888888"/>
              </a:buClr>
              <a:buSzPts val="2000"/>
              <a:buNone/>
            </a:pPr>
            <a:endParaRPr sz="20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2000"/>
              <a:buNone/>
            </a:pPr>
            <a:r>
              <a:rPr lang="en-US" sz="2000" dirty="0">
                <a:solidFill>
                  <a:srgbClr val="000000"/>
                </a:solidFill>
                <a:latin typeface="Calibri"/>
                <a:ea typeface="Calibri"/>
                <a:cs typeface="Calibri"/>
                <a:sym typeface="Calibri"/>
              </a:rPr>
              <a:t>2. How are district and cluster priorities reflected in our budget? </a:t>
            </a:r>
            <a:endParaRPr sz="2000" dirty="0">
              <a:solidFill>
                <a:srgbClr val="000000"/>
              </a:solidFill>
              <a:latin typeface="Calibri"/>
              <a:ea typeface="Calibri"/>
              <a:cs typeface="Calibri"/>
              <a:sym typeface="Calibri"/>
            </a:endParaRPr>
          </a:p>
          <a:p>
            <a:pPr marL="800100" lvl="1" indent="-342900" algn="l" rtl="0">
              <a:spcBef>
                <a:spcPts val="0"/>
              </a:spcBef>
              <a:spcAft>
                <a:spcPts val="0"/>
              </a:spcAft>
              <a:buClr>
                <a:srgbClr val="000000"/>
              </a:buClr>
              <a:buSzPts val="2000"/>
              <a:buFont typeface="Calibri"/>
              <a:buAutoNum type="alphaLcPeriod"/>
            </a:pPr>
            <a:r>
              <a:rPr lang="en-US" sz="2000" dirty="0">
                <a:solidFill>
                  <a:srgbClr val="000000"/>
                </a:solidFill>
                <a:latin typeface="Calibri"/>
                <a:ea typeface="Calibri"/>
                <a:cs typeface="Calibri"/>
                <a:sym typeface="Calibri"/>
              </a:rPr>
              <a:t>Cluster priorities- what staff, materials, etc. are dedicated to supporting our cluster’s priorities? </a:t>
            </a:r>
            <a:endParaRPr dirty="0"/>
          </a:p>
          <a:p>
            <a:pPr marL="800100" lvl="1" indent="-342900" algn="l" rtl="0">
              <a:spcBef>
                <a:spcPts val="0"/>
              </a:spcBef>
              <a:spcAft>
                <a:spcPts val="0"/>
              </a:spcAft>
              <a:buClr>
                <a:srgbClr val="000000"/>
              </a:buClr>
              <a:buSzPts val="2000"/>
              <a:buFont typeface="Calibri"/>
              <a:buAutoNum type="alphaLcPeriod"/>
            </a:pPr>
            <a:r>
              <a:rPr lang="en-US" sz="2000" dirty="0">
                <a:solidFill>
                  <a:srgbClr val="000000"/>
                </a:solidFill>
                <a:latin typeface="Calibri"/>
                <a:ea typeface="Calibri"/>
                <a:cs typeface="Calibri"/>
                <a:sym typeface="Calibri"/>
              </a:rPr>
              <a:t>Signature programs- what staff, materials, etc. are dedicated to supporting our signature program? </a:t>
            </a:r>
            <a:endParaRPr dirty="0"/>
          </a:p>
          <a:p>
            <a:pPr marL="800100" lvl="1" indent="-342900" algn="l" rtl="0">
              <a:spcBef>
                <a:spcPts val="0"/>
              </a:spcBef>
              <a:spcAft>
                <a:spcPts val="0"/>
              </a:spcAft>
              <a:buClr>
                <a:srgbClr val="000000"/>
              </a:buClr>
              <a:buSzPts val="2000"/>
              <a:buFont typeface="Calibri"/>
              <a:buAutoNum type="alphaLcPeriod"/>
            </a:pPr>
            <a:r>
              <a:rPr lang="en-US" sz="2000" dirty="0">
                <a:solidFill>
                  <a:srgbClr val="000000"/>
                </a:solidFill>
                <a:latin typeface="Calibri"/>
                <a:ea typeface="Calibri"/>
                <a:cs typeface="Calibri"/>
                <a:sym typeface="Calibri"/>
              </a:rPr>
              <a:t>Are there positions our school will share with another school, i.e. nurse, counselor?</a:t>
            </a:r>
            <a:endParaRPr sz="2000" dirty="0">
              <a:solidFill>
                <a:srgbClr val="000000"/>
              </a:solidFill>
              <a:latin typeface="Calibri"/>
              <a:ea typeface="Calibri"/>
              <a:cs typeface="Calibri"/>
              <a:sym typeface="Calibri"/>
            </a:endParaRPr>
          </a:p>
          <a:p>
            <a:pPr marL="0" lvl="0" indent="0" algn="l" rtl="0">
              <a:spcBef>
                <a:spcPts val="0"/>
              </a:spcBef>
              <a:spcAft>
                <a:spcPts val="0"/>
              </a:spcAft>
              <a:buClr>
                <a:srgbClr val="888888"/>
              </a:buClr>
              <a:buSzPts val="2000"/>
              <a:buNone/>
            </a:pPr>
            <a:endParaRPr sz="2000" dirty="0">
              <a:solidFill>
                <a:srgbClr val="000000"/>
              </a:solidFill>
              <a:latin typeface="Calibri"/>
              <a:ea typeface="Calibri"/>
              <a:cs typeface="Calibri"/>
              <a:sym typeface="Calibri"/>
            </a:endParaRPr>
          </a:p>
          <a:p>
            <a:pPr marL="0" lvl="0" indent="0" algn="l" rtl="0">
              <a:spcBef>
                <a:spcPts val="400"/>
              </a:spcBef>
              <a:spcAft>
                <a:spcPts val="0"/>
              </a:spcAft>
              <a:buClr>
                <a:srgbClr val="888888"/>
              </a:buClr>
              <a:buSzPts val="2000"/>
              <a:buNone/>
            </a:pPr>
            <a:endParaRPr sz="2000" dirty="0">
              <a:solidFill>
                <a:schemeClr val="dk1"/>
              </a:solidFill>
            </a:endParaRPr>
          </a:p>
        </p:txBody>
      </p:sp>
      <p:sp>
        <p:nvSpPr>
          <p:cNvPr id="660" name="Google Shape;660;p85"/>
          <p:cNvSpPr txBox="1">
            <a:spLocks noGrp="1"/>
          </p:cNvSpPr>
          <p:nvPr>
            <p:ph type="ctrTitle"/>
          </p:nvPr>
        </p:nvSpPr>
        <p:spPr>
          <a:xfrm>
            <a:off x="685800" y="169555"/>
            <a:ext cx="7772400" cy="52322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800"/>
              <a:buFont typeface="Calibri"/>
              <a:buNone/>
            </a:pPr>
            <a:r>
              <a:rPr lang="en-US" sz="2800" b="1">
                <a:solidFill>
                  <a:srgbClr val="000000"/>
                </a:solidFill>
                <a:latin typeface="Calibri"/>
                <a:ea typeface="Calibri"/>
                <a:cs typeface="Calibri"/>
                <a:sym typeface="Calibri"/>
              </a:rPr>
              <a:t>Questions to Consider</a:t>
            </a:r>
            <a:endParaRPr sz="2700" b="1">
              <a:solidFill>
                <a:srgbClr val="000000"/>
              </a:solidFill>
              <a:latin typeface="Century Schoolbook"/>
              <a:ea typeface="Century Schoolbook"/>
              <a:cs typeface="Century Schoolbook"/>
              <a:sym typeface="Century Schoolbook"/>
            </a:endParaRPr>
          </a:p>
        </p:txBody>
      </p:sp>
      <p:sp>
        <p:nvSpPr>
          <p:cNvPr id="661" name="Google Shape;661;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33530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p:nvPr/>
        </p:nvSpPr>
        <p:spPr>
          <a:xfrm>
            <a:off x="2085103" y="1433033"/>
            <a:ext cx="5591169" cy="914400"/>
          </a:xfrm>
          <a:prstGeom prst="rect">
            <a:avLst/>
          </a:prstGeom>
          <a:solidFill>
            <a:srgbClr val="0083A9"/>
          </a:solidFill>
          <a:ln w="12700" cap="flat" cmpd="sng">
            <a:solidFill>
              <a:srgbClr val="0083A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lt1"/>
                </a:solidFill>
                <a:latin typeface="Overlock"/>
                <a:ea typeface="Overlock"/>
                <a:cs typeface="Overlock"/>
                <a:sym typeface="Overlock"/>
              </a:rPr>
              <a:t>YOUR SCHOOL STRATEGIC PLAN…</a:t>
            </a:r>
            <a:endParaRPr sz="1600" b="1" i="0" u="none" strike="noStrike" cap="none">
              <a:solidFill>
                <a:schemeClr val="lt1"/>
              </a:solidFill>
              <a:latin typeface="Overlock"/>
              <a:ea typeface="Overlock"/>
              <a:cs typeface="Overlock"/>
              <a:sym typeface="Overlock"/>
            </a:endParaRPr>
          </a:p>
        </p:txBody>
      </p:sp>
      <p:sp>
        <p:nvSpPr>
          <p:cNvPr id="282" name="Google Shape;282;p39"/>
          <p:cNvSpPr txBox="1">
            <a:spLocks noGrp="1"/>
          </p:cNvSpPr>
          <p:nvPr>
            <p:ph type="title"/>
          </p:nvPr>
        </p:nvSpPr>
        <p:spPr>
          <a:xfrm>
            <a:off x="717452" y="248713"/>
            <a:ext cx="8426547" cy="6250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420"/>
              <a:buFont typeface="Century Schoolbook"/>
              <a:buNone/>
            </a:pPr>
            <a:r>
              <a:rPr lang="en-US" sz="3420" b="1"/>
              <a:t>GO Team Budget Development Process</a:t>
            </a:r>
            <a:endParaRPr sz="3420" b="1"/>
          </a:p>
        </p:txBody>
      </p:sp>
      <p:sp>
        <p:nvSpPr>
          <p:cNvPr id="283" name="Google Shape;283;p39"/>
          <p:cNvSpPr txBox="1">
            <a:spLocks noGrp="1"/>
          </p:cNvSpPr>
          <p:nvPr>
            <p:ph type="sldNum" idx="12"/>
          </p:nvPr>
        </p:nvSpPr>
        <p:spPr>
          <a:xfrm>
            <a:off x="7806991" y="5811680"/>
            <a:ext cx="16002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3</a:t>
            </a:fld>
            <a:endParaRPr>
              <a:solidFill>
                <a:schemeClr val="dk2"/>
              </a:solidFill>
            </a:endParaRPr>
          </a:p>
        </p:txBody>
      </p:sp>
      <p:sp>
        <p:nvSpPr>
          <p:cNvPr id="284" name="Google Shape;284;p39"/>
          <p:cNvSpPr txBox="1"/>
          <p:nvPr/>
        </p:nvSpPr>
        <p:spPr>
          <a:xfrm>
            <a:off x="2085102" y="1694536"/>
            <a:ext cx="559117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lt1"/>
                </a:solidFill>
                <a:latin typeface="Corbel"/>
                <a:ea typeface="Corbel"/>
                <a:cs typeface="Corbel"/>
                <a:sym typeface="Corbel"/>
              </a:rPr>
              <a:t>is your roadmap and your role. It is your direction, your priorities, your vision, your present, your future. </a:t>
            </a:r>
            <a:endParaRPr/>
          </a:p>
        </p:txBody>
      </p:sp>
      <p:grpSp>
        <p:nvGrpSpPr>
          <p:cNvPr id="285" name="Google Shape;285;p39"/>
          <p:cNvGrpSpPr/>
          <p:nvPr/>
        </p:nvGrpSpPr>
        <p:grpSpPr>
          <a:xfrm>
            <a:off x="-3523169" y="1587015"/>
            <a:ext cx="11397015" cy="5910478"/>
            <a:chOff x="-4962761" y="-760418"/>
            <a:chExt cx="11397015" cy="5910478"/>
          </a:xfrm>
        </p:grpSpPr>
        <p:sp>
          <p:nvSpPr>
            <p:cNvPr id="286" name="Google Shape;286;p39"/>
            <p:cNvSpPr/>
            <p:nvPr/>
          </p:nvSpPr>
          <p:spPr>
            <a:xfrm>
              <a:off x="-4962761" y="-760418"/>
              <a:ext cx="5910478" cy="5910478"/>
            </a:xfrm>
            <a:prstGeom prst="blockArc">
              <a:avLst>
                <a:gd name="adj1" fmla="val 18900000"/>
                <a:gd name="adj2" fmla="val 2700000"/>
                <a:gd name="adj3" fmla="val 365"/>
              </a:avLst>
            </a:prstGeom>
            <a:noFill/>
            <a:ln w="12700" cap="flat" cmpd="sng">
              <a:solidFill>
                <a:srgbClr val="327C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9"/>
            <p:cNvSpPr txBox="1"/>
            <p:nvPr/>
          </p:nvSpPr>
          <p:spPr>
            <a:xfrm>
              <a:off x="496276" y="337475"/>
              <a:ext cx="5937978"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1: Data Review</a:t>
              </a:r>
              <a:endParaRPr sz="3000" b="0" i="0" u="none" strike="noStrike" cap="none">
                <a:solidFill>
                  <a:schemeClr val="lt1"/>
                </a:solidFill>
                <a:latin typeface="Calibri"/>
                <a:ea typeface="Calibri"/>
                <a:cs typeface="Calibri"/>
                <a:sym typeface="Calibri"/>
              </a:endParaRPr>
            </a:p>
          </p:txBody>
        </p:sp>
        <p:sp>
          <p:nvSpPr>
            <p:cNvPr id="289" name="Google Shape;289;p39"/>
            <p:cNvSpPr/>
            <p:nvPr/>
          </p:nvSpPr>
          <p:spPr>
            <a:xfrm>
              <a:off x="108307" y="266028"/>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9"/>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txBox="1"/>
            <p:nvPr/>
          </p:nvSpPr>
          <p:spPr>
            <a:xfrm>
              <a:off x="883443" y="1350605"/>
              <a:ext cx="5550811"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2: Strategic Plan Review</a:t>
              </a:r>
              <a:endParaRPr sz="3000" b="0" i="0" u="none" strike="noStrike" cap="none">
                <a:solidFill>
                  <a:schemeClr val="lt1"/>
                </a:solidFill>
                <a:latin typeface="Calibri"/>
                <a:ea typeface="Calibri"/>
                <a:cs typeface="Calibri"/>
                <a:sym typeface="Calibri"/>
              </a:endParaRPr>
            </a:p>
          </p:txBody>
        </p:sp>
        <p:sp>
          <p:nvSpPr>
            <p:cNvPr id="292" name="Google Shape;292;p39"/>
            <p:cNvSpPr/>
            <p:nvPr/>
          </p:nvSpPr>
          <p:spPr>
            <a:xfrm>
              <a:off x="461379" y="1266192"/>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txBox="1"/>
            <p:nvPr/>
          </p:nvSpPr>
          <p:spPr>
            <a:xfrm>
              <a:off x="883443" y="2363734"/>
              <a:ext cx="5550811"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3: Budget Parameters</a:t>
              </a:r>
              <a:endParaRPr sz="3000" b="0" i="0" u="none" strike="noStrike" cap="none">
                <a:solidFill>
                  <a:schemeClr val="lt1"/>
                </a:solidFill>
                <a:latin typeface="Calibri"/>
                <a:ea typeface="Calibri"/>
                <a:cs typeface="Calibri"/>
                <a:sym typeface="Calibri"/>
              </a:endParaRPr>
            </a:p>
          </p:txBody>
        </p:sp>
        <p:sp>
          <p:nvSpPr>
            <p:cNvPr id="295" name="Google Shape;295;p39"/>
            <p:cNvSpPr/>
            <p:nvPr/>
          </p:nvSpPr>
          <p:spPr>
            <a:xfrm>
              <a:off x="461379" y="2279321"/>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9"/>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txBox="1"/>
            <p:nvPr/>
          </p:nvSpPr>
          <p:spPr>
            <a:xfrm>
              <a:off x="496276" y="3376863"/>
              <a:ext cx="5937978"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4: Budget Choices</a:t>
              </a:r>
              <a:endParaRPr sz="3000" b="0" i="0" u="none" strike="noStrike" cap="none">
                <a:solidFill>
                  <a:schemeClr val="lt1"/>
                </a:solidFill>
                <a:latin typeface="Calibri"/>
                <a:ea typeface="Calibri"/>
                <a:cs typeface="Calibri"/>
                <a:sym typeface="Calibri"/>
              </a:endParaRPr>
            </a:p>
          </p:txBody>
        </p:sp>
        <p:sp>
          <p:nvSpPr>
            <p:cNvPr id="298" name="Google Shape;298;p39"/>
            <p:cNvSpPr/>
            <p:nvPr/>
          </p:nvSpPr>
          <p:spPr>
            <a:xfrm>
              <a:off x="0" y="3235759"/>
              <a:ext cx="844128" cy="844128"/>
            </a:xfrm>
            <a:prstGeom prst="ellipse">
              <a:avLst/>
            </a:prstGeom>
            <a:blipFill rotWithShape="1">
              <a:blip r:embed="rId4">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9" name="Google Shape;299;p39" descr="Image result for you are here"/>
          <p:cNvPicPr preferRelativeResize="0"/>
          <p:nvPr/>
        </p:nvPicPr>
        <p:blipFill rotWithShape="1">
          <a:blip r:embed="rId5">
            <a:alphaModFix/>
          </a:blip>
          <a:srcRect/>
          <a:stretch/>
        </p:blipFill>
        <p:spPr>
          <a:xfrm>
            <a:off x="7299473" y="2606044"/>
            <a:ext cx="574385" cy="8229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762000" y="559675"/>
            <a:ext cx="7974000" cy="1332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a:t>Toomer Comparison to Jackson Cluster</a:t>
            </a:r>
            <a:endParaRPr b="1"/>
          </a:p>
        </p:txBody>
      </p:sp>
      <p:sp>
        <p:nvSpPr>
          <p:cNvPr id="306" name="Google Shape;306;p40"/>
          <p:cNvSpPr txBox="1">
            <a:spLocks noGrp="1"/>
          </p:cNvSpPr>
          <p:nvPr>
            <p:ph type="sldNum" idx="12"/>
          </p:nvPr>
        </p:nvSpPr>
        <p:spPr>
          <a:xfrm>
            <a:off x="8736012" y="5607593"/>
            <a:ext cx="408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307" name="Google Shape;307;p40"/>
          <p:cNvPicPr preferRelativeResize="0"/>
          <p:nvPr/>
        </p:nvPicPr>
        <p:blipFill rotWithShape="1">
          <a:blip r:embed="rId3">
            <a:alphaModFix/>
          </a:blip>
          <a:srcRect b="30560"/>
          <a:stretch/>
        </p:blipFill>
        <p:spPr>
          <a:xfrm>
            <a:off x="1036100" y="1892575"/>
            <a:ext cx="7699898" cy="4205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850750" y="559675"/>
            <a:ext cx="8125500" cy="655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a:t>Components of CCRPI</a:t>
            </a:r>
            <a:endParaRPr b="1"/>
          </a:p>
        </p:txBody>
      </p:sp>
      <p:sp>
        <p:nvSpPr>
          <p:cNvPr id="314" name="Google Shape;314;p41"/>
          <p:cNvSpPr txBox="1">
            <a:spLocks noGrp="1"/>
          </p:cNvSpPr>
          <p:nvPr>
            <p:ph type="sldNum" idx="12"/>
          </p:nvPr>
        </p:nvSpPr>
        <p:spPr>
          <a:xfrm>
            <a:off x="8736012" y="5607593"/>
            <a:ext cx="408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315" name="Google Shape;315;p41"/>
          <p:cNvPicPr preferRelativeResize="0"/>
          <p:nvPr/>
        </p:nvPicPr>
        <p:blipFill rotWithShape="1">
          <a:blip r:embed="rId3">
            <a:alphaModFix/>
          </a:blip>
          <a:srcRect l="2285" t="17891" r="2892"/>
          <a:stretch/>
        </p:blipFill>
        <p:spPr>
          <a:xfrm>
            <a:off x="970875" y="1379738"/>
            <a:ext cx="7885252" cy="3855249"/>
          </a:xfrm>
          <a:prstGeom prst="rect">
            <a:avLst/>
          </a:prstGeom>
          <a:noFill/>
          <a:ln>
            <a:noFill/>
          </a:ln>
        </p:spPr>
      </p:pic>
      <p:sp>
        <p:nvSpPr>
          <p:cNvPr id="316" name="Google Shape;316;p41"/>
          <p:cNvSpPr/>
          <p:nvPr/>
        </p:nvSpPr>
        <p:spPr>
          <a:xfrm>
            <a:off x="1267425" y="5660025"/>
            <a:ext cx="416700" cy="3126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1"/>
          <p:cNvSpPr/>
          <p:nvPr/>
        </p:nvSpPr>
        <p:spPr>
          <a:xfrm>
            <a:off x="1267425" y="6246475"/>
            <a:ext cx="416700" cy="3126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1"/>
          <p:cNvSpPr/>
          <p:nvPr/>
        </p:nvSpPr>
        <p:spPr>
          <a:xfrm>
            <a:off x="5443950" y="5607600"/>
            <a:ext cx="416700" cy="3126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1"/>
          <p:cNvSpPr/>
          <p:nvPr/>
        </p:nvSpPr>
        <p:spPr>
          <a:xfrm>
            <a:off x="5443950" y="6292825"/>
            <a:ext cx="416700" cy="312600"/>
          </a:xfrm>
          <a:prstGeom prst="rect">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txBox="1"/>
          <p:nvPr/>
        </p:nvSpPr>
        <p:spPr>
          <a:xfrm>
            <a:off x="1909825" y="5660100"/>
            <a:ext cx="1914000" cy="3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Content Mastery </a:t>
            </a:r>
            <a:endParaRPr b="1"/>
          </a:p>
        </p:txBody>
      </p:sp>
      <p:sp>
        <p:nvSpPr>
          <p:cNvPr id="321" name="Google Shape;321;p41"/>
          <p:cNvSpPr txBox="1"/>
          <p:nvPr/>
        </p:nvSpPr>
        <p:spPr>
          <a:xfrm>
            <a:off x="1909825" y="6246475"/>
            <a:ext cx="1914000" cy="3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Progress</a:t>
            </a:r>
            <a:endParaRPr b="1"/>
          </a:p>
        </p:txBody>
      </p:sp>
      <p:sp>
        <p:nvSpPr>
          <p:cNvPr id="322" name="Google Shape;322;p41"/>
          <p:cNvSpPr txBox="1"/>
          <p:nvPr/>
        </p:nvSpPr>
        <p:spPr>
          <a:xfrm>
            <a:off x="6159300" y="5607600"/>
            <a:ext cx="1914000" cy="3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Closing Gaps </a:t>
            </a:r>
            <a:endParaRPr b="1"/>
          </a:p>
        </p:txBody>
      </p:sp>
      <p:sp>
        <p:nvSpPr>
          <p:cNvPr id="323" name="Google Shape;323;p41"/>
          <p:cNvSpPr txBox="1"/>
          <p:nvPr/>
        </p:nvSpPr>
        <p:spPr>
          <a:xfrm>
            <a:off x="6159300" y="6292825"/>
            <a:ext cx="1914000" cy="3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Readiness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a:spLocks noGrp="1"/>
          </p:cNvSpPr>
          <p:nvPr>
            <p:ph type="title"/>
          </p:nvPr>
        </p:nvSpPr>
        <p:spPr>
          <a:xfrm>
            <a:off x="1250075" y="559675"/>
            <a:ext cx="7674000" cy="1332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Closing the Gaps- What do you notice? </a:t>
            </a:r>
            <a:endParaRPr/>
          </a:p>
        </p:txBody>
      </p:sp>
      <p:sp>
        <p:nvSpPr>
          <p:cNvPr id="330" name="Google Shape;330;p42"/>
          <p:cNvSpPr txBox="1">
            <a:spLocks noGrp="1"/>
          </p:cNvSpPr>
          <p:nvPr>
            <p:ph type="sldNum" idx="12"/>
          </p:nvPr>
        </p:nvSpPr>
        <p:spPr>
          <a:xfrm>
            <a:off x="8736012" y="5607593"/>
            <a:ext cx="408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331" name="Google Shape;331;p42"/>
          <p:cNvPicPr preferRelativeResize="0"/>
          <p:nvPr/>
        </p:nvPicPr>
        <p:blipFill rotWithShape="1">
          <a:blip r:embed="rId3">
            <a:alphaModFix/>
          </a:blip>
          <a:srcRect l="2829" t="18599" r="2545"/>
          <a:stretch/>
        </p:blipFill>
        <p:spPr>
          <a:xfrm>
            <a:off x="868075" y="2465400"/>
            <a:ext cx="8160151" cy="371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920175" y="559675"/>
            <a:ext cx="7815900" cy="1159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ELA and Math Targets </a:t>
            </a:r>
            <a:endParaRPr/>
          </a:p>
          <a:p>
            <a:pPr marL="0" lvl="0" indent="0" algn="ctr" rtl="0">
              <a:spcBef>
                <a:spcPts val="0"/>
              </a:spcBef>
              <a:spcAft>
                <a:spcPts val="0"/>
              </a:spcAft>
              <a:buNone/>
            </a:pPr>
            <a:r>
              <a:rPr lang="en-US"/>
              <a:t>2018-2019</a:t>
            </a:r>
            <a:endParaRPr/>
          </a:p>
        </p:txBody>
      </p:sp>
      <p:sp>
        <p:nvSpPr>
          <p:cNvPr id="338" name="Google Shape;338;p43"/>
          <p:cNvSpPr txBox="1">
            <a:spLocks noGrp="1"/>
          </p:cNvSpPr>
          <p:nvPr>
            <p:ph type="sldNum" idx="12"/>
          </p:nvPr>
        </p:nvSpPr>
        <p:spPr>
          <a:xfrm>
            <a:off x="8736012" y="5607593"/>
            <a:ext cx="408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339" name="Google Shape;339;p43"/>
          <p:cNvPicPr preferRelativeResize="0"/>
          <p:nvPr/>
        </p:nvPicPr>
        <p:blipFill rotWithShape="1">
          <a:blip r:embed="rId3">
            <a:alphaModFix/>
          </a:blip>
          <a:srcRect r="65629" b="45385"/>
          <a:stretch/>
        </p:blipFill>
        <p:spPr>
          <a:xfrm>
            <a:off x="991076" y="1996625"/>
            <a:ext cx="6579102" cy="44305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p:nvPr/>
        </p:nvSpPr>
        <p:spPr>
          <a:xfrm>
            <a:off x="2085103" y="1433033"/>
            <a:ext cx="5591169" cy="914400"/>
          </a:xfrm>
          <a:prstGeom prst="rect">
            <a:avLst/>
          </a:prstGeom>
          <a:solidFill>
            <a:srgbClr val="0083A9"/>
          </a:solidFill>
          <a:ln w="12700" cap="flat" cmpd="sng">
            <a:solidFill>
              <a:srgbClr val="0083A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lt1"/>
                </a:solidFill>
                <a:latin typeface="Overlock"/>
                <a:ea typeface="Overlock"/>
                <a:cs typeface="Overlock"/>
                <a:sym typeface="Overlock"/>
              </a:rPr>
              <a:t>YOUR SCHOOL STRATEGIC PLAN…</a:t>
            </a:r>
            <a:endParaRPr sz="1600" b="1" i="0" u="none" strike="noStrike" cap="none">
              <a:solidFill>
                <a:schemeClr val="lt1"/>
              </a:solidFill>
              <a:latin typeface="Overlock"/>
              <a:ea typeface="Overlock"/>
              <a:cs typeface="Overlock"/>
              <a:sym typeface="Overlock"/>
            </a:endParaRPr>
          </a:p>
        </p:txBody>
      </p:sp>
      <p:sp>
        <p:nvSpPr>
          <p:cNvPr id="282" name="Google Shape;282;p39"/>
          <p:cNvSpPr txBox="1">
            <a:spLocks noGrp="1"/>
          </p:cNvSpPr>
          <p:nvPr>
            <p:ph type="title"/>
          </p:nvPr>
        </p:nvSpPr>
        <p:spPr>
          <a:xfrm>
            <a:off x="717452" y="248713"/>
            <a:ext cx="8426547" cy="6250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420"/>
              <a:buFont typeface="Century Schoolbook"/>
              <a:buNone/>
            </a:pPr>
            <a:r>
              <a:rPr lang="en-US" sz="3420" b="1"/>
              <a:t>GO Team Budget Development Process</a:t>
            </a:r>
            <a:endParaRPr sz="3420" b="1"/>
          </a:p>
        </p:txBody>
      </p:sp>
      <p:sp>
        <p:nvSpPr>
          <p:cNvPr id="283" name="Google Shape;283;p39"/>
          <p:cNvSpPr txBox="1">
            <a:spLocks noGrp="1"/>
          </p:cNvSpPr>
          <p:nvPr>
            <p:ph type="sldNum" idx="12"/>
          </p:nvPr>
        </p:nvSpPr>
        <p:spPr>
          <a:xfrm>
            <a:off x="7806991" y="5811680"/>
            <a:ext cx="16002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2"/>
                </a:solidFill>
              </a:rPr>
              <a:t>8</a:t>
            </a:fld>
            <a:endParaRPr>
              <a:solidFill>
                <a:schemeClr val="dk2"/>
              </a:solidFill>
            </a:endParaRPr>
          </a:p>
        </p:txBody>
      </p:sp>
      <p:sp>
        <p:nvSpPr>
          <p:cNvPr id="284" name="Google Shape;284;p39"/>
          <p:cNvSpPr txBox="1"/>
          <p:nvPr/>
        </p:nvSpPr>
        <p:spPr>
          <a:xfrm>
            <a:off x="2085102" y="1694536"/>
            <a:ext cx="559117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chemeClr val="lt1"/>
                </a:solidFill>
                <a:latin typeface="Corbel"/>
                <a:ea typeface="Corbel"/>
                <a:cs typeface="Corbel"/>
                <a:sym typeface="Corbel"/>
              </a:rPr>
              <a:t>is your roadmap and your role. It is your direction, your priorities, your vision, your present, your future. </a:t>
            </a:r>
            <a:endParaRPr/>
          </a:p>
        </p:txBody>
      </p:sp>
      <p:grpSp>
        <p:nvGrpSpPr>
          <p:cNvPr id="285" name="Google Shape;285;p39"/>
          <p:cNvGrpSpPr/>
          <p:nvPr/>
        </p:nvGrpSpPr>
        <p:grpSpPr>
          <a:xfrm>
            <a:off x="-3523169" y="1587015"/>
            <a:ext cx="11397015" cy="5910478"/>
            <a:chOff x="-4962761" y="-760418"/>
            <a:chExt cx="11397015" cy="5910478"/>
          </a:xfrm>
        </p:grpSpPr>
        <p:sp>
          <p:nvSpPr>
            <p:cNvPr id="286" name="Google Shape;286;p39"/>
            <p:cNvSpPr/>
            <p:nvPr/>
          </p:nvSpPr>
          <p:spPr>
            <a:xfrm>
              <a:off x="-4962761" y="-760418"/>
              <a:ext cx="5910478" cy="5910478"/>
            </a:xfrm>
            <a:prstGeom prst="blockArc">
              <a:avLst>
                <a:gd name="adj1" fmla="val 18900000"/>
                <a:gd name="adj2" fmla="val 2700000"/>
                <a:gd name="adj3" fmla="val 365"/>
              </a:avLst>
            </a:prstGeom>
            <a:noFill/>
            <a:ln w="12700" cap="flat" cmpd="sng">
              <a:solidFill>
                <a:srgbClr val="327C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9"/>
            <p:cNvSpPr txBox="1"/>
            <p:nvPr/>
          </p:nvSpPr>
          <p:spPr>
            <a:xfrm>
              <a:off x="496276" y="337475"/>
              <a:ext cx="5937978"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1: Data Review</a:t>
              </a:r>
              <a:endParaRPr sz="3000" b="0" i="0" u="none" strike="noStrike" cap="none">
                <a:solidFill>
                  <a:schemeClr val="lt1"/>
                </a:solidFill>
                <a:latin typeface="Calibri"/>
                <a:ea typeface="Calibri"/>
                <a:cs typeface="Calibri"/>
                <a:sym typeface="Calibri"/>
              </a:endParaRPr>
            </a:p>
          </p:txBody>
        </p:sp>
        <p:sp>
          <p:nvSpPr>
            <p:cNvPr id="289" name="Google Shape;289;p39"/>
            <p:cNvSpPr/>
            <p:nvPr/>
          </p:nvSpPr>
          <p:spPr>
            <a:xfrm>
              <a:off x="108307" y="266028"/>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9"/>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txBox="1"/>
            <p:nvPr/>
          </p:nvSpPr>
          <p:spPr>
            <a:xfrm>
              <a:off x="883443" y="1350605"/>
              <a:ext cx="5550811"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2: Strategic Plan Review</a:t>
              </a:r>
              <a:endParaRPr sz="3000" b="0" i="0" u="none" strike="noStrike" cap="none">
                <a:solidFill>
                  <a:schemeClr val="lt1"/>
                </a:solidFill>
                <a:latin typeface="Calibri"/>
                <a:ea typeface="Calibri"/>
                <a:cs typeface="Calibri"/>
                <a:sym typeface="Calibri"/>
              </a:endParaRPr>
            </a:p>
          </p:txBody>
        </p:sp>
        <p:sp>
          <p:nvSpPr>
            <p:cNvPr id="292" name="Google Shape;292;p39"/>
            <p:cNvSpPr/>
            <p:nvPr/>
          </p:nvSpPr>
          <p:spPr>
            <a:xfrm>
              <a:off x="461379" y="1266192"/>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txBox="1"/>
            <p:nvPr/>
          </p:nvSpPr>
          <p:spPr>
            <a:xfrm>
              <a:off x="883443" y="2363734"/>
              <a:ext cx="5550811"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3: Budget Parameters</a:t>
              </a:r>
              <a:endParaRPr sz="3000" b="0" i="0" u="none" strike="noStrike" cap="none">
                <a:solidFill>
                  <a:schemeClr val="lt1"/>
                </a:solidFill>
                <a:latin typeface="Calibri"/>
                <a:ea typeface="Calibri"/>
                <a:cs typeface="Calibri"/>
                <a:sym typeface="Calibri"/>
              </a:endParaRPr>
            </a:p>
          </p:txBody>
        </p:sp>
        <p:sp>
          <p:nvSpPr>
            <p:cNvPr id="295" name="Google Shape;295;p39"/>
            <p:cNvSpPr/>
            <p:nvPr/>
          </p:nvSpPr>
          <p:spPr>
            <a:xfrm>
              <a:off x="461379" y="2279321"/>
              <a:ext cx="844128" cy="844128"/>
            </a:xfrm>
            <a:prstGeom prst="ellipse">
              <a:avLst/>
            </a:prstGeom>
            <a:blipFill rotWithShape="1">
              <a:blip r:embed="rId3">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9"/>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txBox="1"/>
            <p:nvPr/>
          </p:nvSpPr>
          <p:spPr>
            <a:xfrm>
              <a:off x="496276" y="3376863"/>
              <a:ext cx="5937978" cy="675302"/>
            </a:xfrm>
            <a:prstGeom prst="rect">
              <a:avLst/>
            </a:prstGeom>
            <a:noFill/>
            <a:ln>
              <a:noFill/>
            </a:ln>
          </p:spPr>
          <p:txBody>
            <a:bodyPr spcFirstLastPara="1" wrap="square" lIns="536000" tIns="76200" rIns="76200" bIns="76200" anchor="ctr" anchorCtr="0">
              <a:noAutofit/>
            </a:bodyPr>
            <a:lstStyle/>
            <a:p>
              <a:pPr marL="0" marR="0" lvl="0" indent="0" algn="l" rtl="0">
                <a:lnSpc>
                  <a:spcPct val="90000"/>
                </a:lnSpc>
                <a:spcBef>
                  <a:spcPts val="0"/>
                </a:spcBef>
                <a:spcAft>
                  <a:spcPts val="0"/>
                </a:spcAft>
                <a:buNone/>
              </a:pPr>
              <a:r>
                <a:rPr lang="en-US" sz="3000" b="0" i="0" u="none" strike="noStrike" cap="none">
                  <a:solidFill>
                    <a:schemeClr val="lt1"/>
                  </a:solidFill>
                  <a:latin typeface="Calibri"/>
                  <a:ea typeface="Calibri"/>
                  <a:cs typeface="Calibri"/>
                  <a:sym typeface="Calibri"/>
                </a:rPr>
                <a:t>Step 4: Budget Choices</a:t>
              </a:r>
              <a:endParaRPr sz="3000" b="0" i="0" u="none" strike="noStrike" cap="none">
                <a:solidFill>
                  <a:schemeClr val="lt1"/>
                </a:solidFill>
                <a:latin typeface="Calibri"/>
                <a:ea typeface="Calibri"/>
                <a:cs typeface="Calibri"/>
                <a:sym typeface="Calibri"/>
              </a:endParaRPr>
            </a:p>
          </p:txBody>
        </p:sp>
        <p:sp>
          <p:nvSpPr>
            <p:cNvPr id="298" name="Google Shape;298;p39"/>
            <p:cNvSpPr/>
            <p:nvPr/>
          </p:nvSpPr>
          <p:spPr>
            <a:xfrm>
              <a:off x="0" y="3235759"/>
              <a:ext cx="844128" cy="844128"/>
            </a:xfrm>
            <a:prstGeom prst="ellipse">
              <a:avLst/>
            </a:prstGeom>
            <a:blipFill rotWithShape="1">
              <a:blip r:embed="rId4">
                <a:alphaModFix/>
              </a:blip>
              <a:stretch>
                <a:fillRect/>
              </a:stretch>
            </a:bli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9" name="Google Shape;299;p39" descr="Image result for you are here"/>
          <p:cNvPicPr preferRelativeResize="0"/>
          <p:nvPr/>
        </p:nvPicPr>
        <p:blipFill rotWithShape="1">
          <a:blip r:embed="rId5">
            <a:alphaModFix/>
          </a:blip>
          <a:srcRect/>
          <a:stretch/>
        </p:blipFill>
        <p:spPr>
          <a:xfrm>
            <a:off x="7389079" y="3719294"/>
            <a:ext cx="574385" cy="822960"/>
          </a:xfrm>
          <a:prstGeom prst="rect">
            <a:avLst/>
          </a:prstGeom>
          <a:noFill/>
          <a:ln>
            <a:noFill/>
          </a:ln>
        </p:spPr>
      </p:pic>
    </p:spTree>
    <p:extLst>
      <p:ext uri="{BB962C8B-B14F-4D97-AF65-F5344CB8AC3E}">
        <p14:creationId xmlns:p14="http://schemas.microsoft.com/office/powerpoint/2010/main" val="2051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4"/>
          <p:cNvSpPr txBox="1">
            <a:spLocks noGrp="1"/>
          </p:cNvSpPr>
          <p:nvPr>
            <p:ph type="title"/>
          </p:nvPr>
        </p:nvSpPr>
        <p:spPr>
          <a:xfrm>
            <a:off x="661182" y="195833"/>
            <a:ext cx="8482818" cy="7328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420"/>
              <a:buFont typeface="Century Schoolbook"/>
              <a:buNone/>
            </a:pPr>
            <a:r>
              <a:rPr lang="en-US" sz="3420" b="1"/>
              <a:t>FY20 Budget Development Process</a:t>
            </a:r>
            <a:endParaRPr sz="2092" b="1"/>
          </a:p>
        </p:txBody>
      </p:sp>
      <p:sp>
        <p:nvSpPr>
          <p:cNvPr id="346" name="Google Shape;346;p44"/>
          <p:cNvSpPr txBox="1">
            <a:spLocks noGrp="1"/>
          </p:cNvSpPr>
          <p:nvPr>
            <p:ph type="body" idx="1"/>
          </p:nvPr>
        </p:nvSpPr>
        <p:spPr>
          <a:xfrm>
            <a:off x="774068" y="1082999"/>
            <a:ext cx="3887846" cy="5577840"/>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0"/>
              </a:spcBef>
              <a:spcAft>
                <a:spcPts val="0"/>
              </a:spcAft>
              <a:buClr>
                <a:srgbClr val="262626"/>
              </a:buClr>
              <a:buSzPts val="1700"/>
              <a:buNone/>
            </a:pPr>
            <a:r>
              <a:rPr lang="en-US" sz="1700">
                <a:latin typeface="Calibri"/>
                <a:ea typeface="Calibri"/>
                <a:cs typeface="Calibri"/>
                <a:sym typeface="Calibri"/>
              </a:rPr>
              <a:t>Principal’s Role</a:t>
            </a:r>
            <a:endParaRPr sz="1700">
              <a:latin typeface="Calibri"/>
              <a:ea typeface="Calibri"/>
              <a:cs typeface="Calibri"/>
              <a:sym typeface="Calibri"/>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Design the budget and propose operational changes that can raise student achievement</a:t>
            </a:r>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Flesh out strategies, implement and manage them at the school level </a:t>
            </a:r>
            <a:endParaRPr sz="1700">
              <a:latin typeface="Calibri"/>
              <a:ea typeface="Calibri"/>
              <a:cs typeface="Calibri"/>
              <a:sym typeface="Calibri"/>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Focus on the day-to-day operations</a:t>
            </a:r>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Serve as the expert on the school</a:t>
            </a:r>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Hire quality instructional and support personnel</a:t>
            </a:r>
            <a:endParaRPr/>
          </a:p>
          <a:p>
            <a:pPr marL="283464" lvl="0" indent="-175514" algn="l" rtl="0">
              <a:lnSpc>
                <a:spcPct val="92000"/>
              </a:lnSpc>
              <a:spcBef>
                <a:spcPts val="900"/>
              </a:spcBef>
              <a:spcAft>
                <a:spcPts val="0"/>
              </a:spcAft>
              <a:buClr>
                <a:srgbClr val="262626"/>
              </a:buClr>
              <a:buSzPts val="1700"/>
              <a:buNone/>
            </a:pPr>
            <a:endParaRPr sz="1700">
              <a:latin typeface="Calibri"/>
              <a:ea typeface="Calibri"/>
              <a:cs typeface="Calibri"/>
              <a:sym typeface="Calibri"/>
            </a:endParaRPr>
          </a:p>
          <a:p>
            <a:pPr marL="0" lvl="0" indent="0" algn="l" rtl="0">
              <a:lnSpc>
                <a:spcPct val="92000"/>
              </a:lnSpc>
              <a:spcBef>
                <a:spcPts val="900"/>
              </a:spcBef>
              <a:spcAft>
                <a:spcPts val="0"/>
              </a:spcAft>
              <a:buClr>
                <a:srgbClr val="262626"/>
              </a:buClr>
              <a:buSzPts val="1700"/>
              <a:buNone/>
            </a:pPr>
            <a:r>
              <a:rPr lang="en-US" sz="1700">
                <a:latin typeface="Calibri"/>
                <a:ea typeface="Calibri"/>
                <a:cs typeface="Calibri"/>
                <a:sym typeface="Calibri"/>
              </a:rPr>
              <a:t>The GO Team’s Role:</a:t>
            </a:r>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Focus on the big picture (positions and resources, not people)</a:t>
            </a:r>
            <a:endParaRPr sz="1700">
              <a:latin typeface="Calibri"/>
              <a:ea typeface="Calibri"/>
              <a:cs typeface="Calibri"/>
              <a:sym typeface="Calibri"/>
            </a:endParaRPr>
          </a:p>
          <a:p>
            <a:pPr marL="283464" lvl="0" indent="-283464" algn="l" rtl="0">
              <a:lnSpc>
                <a:spcPct val="92000"/>
              </a:lnSpc>
              <a:spcBef>
                <a:spcPts val="900"/>
              </a:spcBef>
              <a:spcAft>
                <a:spcPts val="0"/>
              </a:spcAft>
              <a:buClr>
                <a:srgbClr val="262626"/>
              </a:buClr>
              <a:buSzPts val="1700"/>
              <a:buChar char="•"/>
            </a:pPr>
            <a:r>
              <a:rPr lang="en-US" sz="1700">
                <a:latin typeface="Calibri"/>
                <a:ea typeface="Calibri"/>
                <a:cs typeface="Calibri"/>
                <a:sym typeface="Calibri"/>
              </a:rPr>
              <a:t>Ensure that the budget is aligned to the school’s mission and vision and that resources are allocated to support key strategic priorities</a:t>
            </a:r>
            <a:endParaRPr sz="1700">
              <a:latin typeface="Calibri"/>
              <a:ea typeface="Calibri"/>
              <a:cs typeface="Calibri"/>
              <a:sym typeface="Calibri"/>
            </a:endParaRPr>
          </a:p>
          <a:p>
            <a:pPr marL="283464" lvl="0" indent="-175514" algn="l" rtl="0">
              <a:lnSpc>
                <a:spcPct val="92000"/>
              </a:lnSpc>
              <a:spcBef>
                <a:spcPts val="900"/>
              </a:spcBef>
              <a:spcAft>
                <a:spcPts val="0"/>
              </a:spcAft>
              <a:buClr>
                <a:srgbClr val="262626"/>
              </a:buClr>
              <a:buSzPts val="1700"/>
              <a:buNone/>
            </a:pPr>
            <a:endParaRPr sz="1700">
              <a:latin typeface="Calibri"/>
              <a:ea typeface="Calibri"/>
              <a:cs typeface="Calibri"/>
              <a:sym typeface="Calibri"/>
            </a:endParaRPr>
          </a:p>
          <a:p>
            <a:pPr marL="0" lvl="0" indent="0" algn="l" rtl="0">
              <a:lnSpc>
                <a:spcPct val="92000"/>
              </a:lnSpc>
              <a:spcBef>
                <a:spcPts val="900"/>
              </a:spcBef>
              <a:spcAft>
                <a:spcPts val="0"/>
              </a:spcAft>
              <a:buClr>
                <a:srgbClr val="262626"/>
              </a:buClr>
              <a:buSzPts val="1700"/>
              <a:buNone/>
            </a:pPr>
            <a:endParaRPr sz="1700">
              <a:latin typeface="Calibri"/>
              <a:ea typeface="Calibri"/>
              <a:cs typeface="Calibri"/>
              <a:sym typeface="Calibri"/>
            </a:endParaRPr>
          </a:p>
          <a:p>
            <a:pPr marL="0" lvl="0" indent="0" algn="l" rtl="0">
              <a:lnSpc>
                <a:spcPct val="92000"/>
              </a:lnSpc>
              <a:spcBef>
                <a:spcPts val="900"/>
              </a:spcBef>
              <a:spcAft>
                <a:spcPts val="0"/>
              </a:spcAft>
              <a:buClr>
                <a:srgbClr val="262626"/>
              </a:buClr>
              <a:buSzPts val="1700"/>
              <a:buNone/>
            </a:pPr>
            <a:endParaRPr sz="1700">
              <a:latin typeface="Calibri"/>
              <a:ea typeface="Calibri"/>
              <a:cs typeface="Calibri"/>
              <a:sym typeface="Calibri"/>
            </a:endParaRPr>
          </a:p>
        </p:txBody>
      </p:sp>
      <p:pic>
        <p:nvPicPr>
          <p:cNvPr id="347" name="Google Shape;347;p44"/>
          <p:cNvPicPr preferRelativeResize="0"/>
          <p:nvPr/>
        </p:nvPicPr>
        <p:blipFill rotWithShape="1">
          <a:blip r:embed="rId3">
            <a:alphaModFix/>
          </a:blip>
          <a:srcRect/>
          <a:stretch/>
        </p:blipFill>
        <p:spPr>
          <a:xfrm>
            <a:off x="4661914" y="1005840"/>
            <a:ext cx="4482086" cy="5577840"/>
          </a:xfrm>
          <a:prstGeom prst="rect">
            <a:avLst/>
          </a:prstGeom>
          <a:noFill/>
          <a:ln>
            <a:noFill/>
          </a:ln>
        </p:spPr>
      </p:pic>
      <p:sp>
        <p:nvSpPr>
          <p:cNvPr id="348" name="Google Shape;348;p44"/>
          <p:cNvSpPr txBox="1">
            <a:spLocks noGrp="1"/>
          </p:cNvSpPr>
          <p:nvPr>
            <p:ph type="sldNum" idx="12"/>
          </p:nvPr>
        </p:nvSpPr>
        <p:spPr>
          <a:xfrm>
            <a:off x="8736012" y="5607593"/>
            <a:ext cx="4079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2674</Words>
  <Application>Microsoft Office PowerPoint</Application>
  <PresentationFormat>On-screen Show (4:3)</PresentationFormat>
  <Paragraphs>353</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Corbel</vt:lpstr>
      <vt:lpstr>Montserrat</vt:lpstr>
      <vt:lpstr>Century Schoolbook</vt:lpstr>
      <vt:lpstr>Calibri</vt:lpstr>
      <vt:lpstr>Overlock</vt:lpstr>
      <vt:lpstr>Headlines</vt:lpstr>
      <vt:lpstr>Custom Design</vt:lpstr>
      <vt:lpstr>1_Headlines</vt:lpstr>
      <vt:lpstr>PowerPoint Presentation</vt:lpstr>
      <vt:lpstr>Norms</vt:lpstr>
      <vt:lpstr>GO Team Budget Development Process</vt:lpstr>
      <vt:lpstr>Toomer Comparison to Jackson Cluster</vt:lpstr>
      <vt:lpstr>Components of CCRPI</vt:lpstr>
      <vt:lpstr>Closing the Gaps- What do you notice? </vt:lpstr>
      <vt:lpstr>ELA and Math Targets  2018-2019</vt:lpstr>
      <vt:lpstr>GO Team Budget Development Process</vt:lpstr>
      <vt:lpstr>FY20 Budget Development Process</vt:lpstr>
      <vt:lpstr>PowerPoint Presentation</vt:lpstr>
      <vt:lpstr>PowerPoint Presentation</vt:lpstr>
      <vt:lpstr>PowerPoint Presentation</vt:lpstr>
      <vt:lpstr>PowerPoint Presentation</vt:lpstr>
      <vt:lpstr>GO Team Budget Development Process</vt:lpstr>
      <vt:lpstr>PowerPoint Presentation</vt:lpstr>
      <vt:lpstr>Executive Summary</vt:lpstr>
      <vt:lpstr>PowerPoint Presentation</vt:lpstr>
      <vt:lpstr>PowerPoint Presentation</vt:lpstr>
      <vt:lpstr>What’s Next?</vt:lpstr>
      <vt:lpstr>Questions? </vt:lpstr>
      <vt:lpstr>PowerPoint Presentation</vt:lpstr>
      <vt:lpstr>Focus Area Descriptors</vt:lpstr>
      <vt:lpstr>PowerPoint Presentation</vt:lpstr>
      <vt:lpstr>PowerPoint Presentation</vt:lpstr>
      <vt:lpstr>PowerPoint Presentation</vt:lpstr>
      <vt:lpstr>Plan for FY20 Leveling Reserve</vt:lpstr>
      <vt:lpstr>Plan for FY20  Title I Holdback and Family Engagement Funds</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Caroline E.</dc:creator>
  <cp:lastModifiedBy>Brown, Caroline E.</cp:lastModifiedBy>
  <cp:revision>17</cp:revision>
  <cp:lastPrinted>2019-02-11T20:16:40Z</cp:lastPrinted>
  <dcterms:modified xsi:type="dcterms:W3CDTF">2019-02-11T20:23:18Z</dcterms:modified>
</cp:coreProperties>
</file>